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3875"/>
  </p:normalViewPr>
  <p:slideViewPr>
    <p:cSldViewPr snapToGrid="0" snapToObjects="1">
      <p:cViewPr varScale="1">
        <p:scale>
          <a:sx n="123" d="100"/>
          <a:sy n="123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ww.7generationgam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0" y="758952"/>
            <a:ext cx="10693632" cy="356616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¿</a:t>
            </a:r>
            <a:r>
              <a:rPr lang="en-US" sz="7200" dirty="0" err="1" smtClean="0"/>
              <a:t>Cuál</a:t>
            </a:r>
            <a:r>
              <a:rPr lang="en-US" sz="7200" dirty="0" smtClean="0"/>
              <a:t> </a:t>
            </a:r>
            <a:r>
              <a:rPr lang="en-US" sz="7200" dirty="0" err="1" smtClean="0"/>
              <a:t>es</a:t>
            </a:r>
            <a:r>
              <a:rPr lang="en-US" sz="7200" dirty="0"/>
              <a:t> </a:t>
            </a:r>
            <a:r>
              <a:rPr lang="en-US" sz="7200" dirty="0" smtClean="0"/>
              <a:t>la palabra</a:t>
            </a:r>
            <a:r>
              <a:rPr lang="en-US" sz="7200" dirty="0" smtClean="0"/>
              <a:t>?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7000" dirty="0" err="1" smtClean="0"/>
              <a:t>Terminos</a:t>
            </a:r>
            <a:r>
              <a:rPr lang="en-US" sz="7000" dirty="0" smtClean="0"/>
              <a:t> de </a:t>
            </a:r>
            <a:r>
              <a:rPr lang="en-US" sz="7000" dirty="0" err="1" smtClean="0"/>
              <a:t>Historia</a:t>
            </a:r>
            <a:r>
              <a:rPr lang="en-US" sz="7000" dirty="0" smtClean="0"/>
              <a:t> Mundial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987836"/>
            <a:ext cx="10058400" cy="1143000"/>
          </a:xfrm>
        </p:spPr>
        <p:txBody>
          <a:bodyPr/>
          <a:lstStyle/>
          <a:p>
            <a:r>
              <a:rPr lang="en-US" dirty="0" smtClean="0"/>
              <a:t>		</a:t>
            </a:r>
            <a:r>
              <a:rPr lang="en-US" dirty="0" err="1" smtClean="0"/>
              <a:t>Presentado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50" y="4424641"/>
            <a:ext cx="2831822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Hay </a:t>
            </a:r>
            <a:r>
              <a:rPr lang="en-US" dirty="0" err="1" smtClean="0"/>
              <a:t>muchas</a:t>
            </a:r>
            <a:r>
              <a:rPr lang="en-US" dirty="0" smtClean="0"/>
              <a:t> palabras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mundial</a:t>
            </a:r>
            <a:r>
              <a:rPr lang="en-US" dirty="0" smtClean="0"/>
              <a:t> que son de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atrás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90" y="1820487"/>
            <a:ext cx="8778239" cy="4466013"/>
          </a:xfrm>
        </p:spPr>
      </p:pic>
    </p:spTree>
    <p:extLst>
      <p:ext uri="{BB962C8B-B14F-4D97-AF65-F5344CB8AC3E}">
        <p14:creationId xmlns:p14="http://schemas.microsoft.com/office/powerpoint/2010/main" val="14133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59352"/>
            <a:ext cx="11140893" cy="6003703"/>
          </a:xfrm>
        </p:spPr>
      </p:pic>
    </p:spTree>
    <p:extLst>
      <p:ext uri="{BB962C8B-B14F-4D97-AF65-F5344CB8AC3E}">
        <p14:creationId xmlns:p14="http://schemas.microsoft.com/office/powerpoint/2010/main" val="13756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Por</a:t>
            </a:r>
            <a:r>
              <a:rPr lang="en-US" sz="4400" dirty="0" smtClean="0"/>
              <a:t> </a:t>
            </a:r>
            <a:r>
              <a:rPr lang="en-US" sz="4400" dirty="0" err="1" smtClean="0"/>
              <a:t>ejemplo</a:t>
            </a:r>
            <a:r>
              <a:rPr lang="en-US" sz="4400" dirty="0" smtClean="0"/>
              <a:t>, </a:t>
            </a:r>
            <a:r>
              <a:rPr lang="en-US" sz="4400" dirty="0" err="1" smtClean="0"/>
              <a:t>este</a:t>
            </a:r>
            <a:r>
              <a:rPr lang="en-US" sz="4400" dirty="0" smtClean="0"/>
              <a:t> </a:t>
            </a:r>
            <a:r>
              <a:rPr lang="en-US" sz="4400" dirty="0" err="1" smtClean="0"/>
              <a:t>mapa</a:t>
            </a:r>
            <a:r>
              <a:rPr lang="en-US" sz="4400" dirty="0" smtClean="0"/>
              <a:t> </a:t>
            </a:r>
            <a:r>
              <a:rPr lang="en-US" sz="4400" dirty="0" err="1" smtClean="0"/>
              <a:t>es</a:t>
            </a:r>
            <a:r>
              <a:rPr lang="en-US" sz="4400" dirty="0" smtClean="0"/>
              <a:t> </a:t>
            </a:r>
            <a:r>
              <a:rPr lang="en-US" sz="4400" dirty="0" err="1" smtClean="0"/>
              <a:t>antiguo</a:t>
            </a:r>
            <a:r>
              <a:rPr lang="en-US" sz="4400" dirty="0" smtClean="0"/>
              <a:t> (ancient).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737360"/>
            <a:ext cx="8887968" cy="4569922"/>
          </a:xfrm>
        </p:spPr>
      </p:pic>
    </p:spTree>
    <p:extLst>
      <p:ext uri="{BB962C8B-B14F-4D97-AF65-F5344CB8AC3E}">
        <p14:creationId xmlns:p14="http://schemas.microsoft.com/office/powerpoint/2010/main" val="21407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0" y="274320"/>
            <a:ext cx="10891441" cy="5978191"/>
          </a:xfrm>
        </p:spPr>
      </p:pic>
    </p:spTree>
    <p:extLst>
      <p:ext uri="{BB962C8B-B14F-4D97-AF65-F5344CB8AC3E}">
        <p14:creationId xmlns:p14="http://schemas.microsoft.com/office/powerpoint/2010/main" val="16183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as personas </a:t>
            </a:r>
            <a:r>
              <a:rPr lang="en-US" sz="3600" dirty="0"/>
              <a:t>a </a:t>
            </a:r>
            <a:r>
              <a:rPr lang="en-US" sz="3600" dirty="0" smtClean="0"/>
              <a:t>cargo son </a:t>
            </a:r>
            <a:r>
              <a:rPr lang="en-US" sz="3600" dirty="0" err="1" smtClean="0"/>
              <a:t>los</a:t>
            </a:r>
            <a:r>
              <a:rPr lang="en-US" sz="3600" dirty="0" smtClean="0"/>
              <a:t> </a:t>
            </a:r>
            <a:r>
              <a:rPr lang="en-US" sz="3600" dirty="0" err="1" smtClean="0"/>
              <a:t>gobernantes</a:t>
            </a:r>
            <a:r>
              <a:rPr lang="en-US" sz="3600" dirty="0" smtClean="0"/>
              <a:t> (masters of).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1818409"/>
            <a:ext cx="8449055" cy="4493367"/>
          </a:xfrm>
        </p:spPr>
      </p:pic>
    </p:spTree>
    <p:extLst>
      <p:ext uri="{BB962C8B-B14F-4D97-AF65-F5344CB8AC3E}">
        <p14:creationId xmlns:p14="http://schemas.microsoft.com/office/powerpoint/2010/main" val="4589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6" y="329184"/>
            <a:ext cx="10977096" cy="5927632"/>
          </a:xfrm>
        </p:spPr>
      </p:pic>
    </p:spTree>
    <p:extLst>
      <p:ext uri="{BB962C8B-B14F-4D97-AF65-F5344CB8AC3E}">
        <p14:creationId xmlns:p14="http://schemas.microsoft.com/office/powerpoint/2010/main" val="2584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09" y="1807653"/>
            <a:ext cx="8212020" cy="44892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1317" y="265821"/>
            <a:ext cx="10010603" cy="1450757"/>
          </a:xfrm>
        </p:spPr>
        <p:txBody>
          <a:bodyPr>
            <a:normAutofit/>
          </a:bodyPr>
          <a:lstStyle/>
          <a:p>
            <a:r>
              <a:rPr lang="en-US" sz="4100" dirty="0" err="1" smtClean="0"/>
              <a:t>Unos</a:t>
            </a:r>
            <a:r>
              <a:rPr lang="en-US" sz="4100" dirty="0" smtClean="0"/>
              <a:t> de </a:t>
            </a:r>
            <a:r>
              <a:rPr lang="en-US" sz="4100" dirty="0" err="1" smtClean="0"/>
              <a:t>los</a:t>
            </a:r>
            <a:r>
              <a:rPr lang="en-US" sz="4100" dirty="0" smtClean="0"/>
              <a:t> </a:t>
            </a:r>
            <a:r>
              <a:rPr lang="en-US" sz="4100" dirty="0" err="1" smtClean="0"/>
              <a:t>imperios</a:t>
            </a:r>
            <a:r>
              <a:rPr lang="en-US" sz="4100" dirty="0" smtClean="0"/>
              <a:t> (empires) </a:t>
            </a:r>
            <a:r>
              <a:rPr lang="en-US" sz="4100" dirty="0" err="1" smtClean="0"/>
              <a:t>más</a:t>
            </a:r>
            <a:r>
              <a:rPr lang="en-US" sz="4100" dirty="0" smtClean="0"/>
              <a:t> </a:t>
            </a:r>
            <a:r>
              <a:rPr lang="en-US" sz="4100" dirty="0" err="1" smtClean="0"/>
              <a:t>reconocidos</a:t>
            </a:r>
            <a:endParaRPr lang="en-US" sz="4100" dirty="0"/>
          </a:p>
        </p:txBody>
      </p:sp>
      <p:sp>
        <p:nvSpPr>
          <p:cNvPr id="5" name="TextBox 4"/>
          <p:cNvSpPr txBox="1"/>
          <p:nvPr/>
        </p:nvSpPr>
        <p:spPr>
          <a:xfrm>
            <a:off x="2493818" y="4987637"/>
            <a:ext cx="147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Marker Felt Thin" charset="0"/>
                <a:ea typeface="Marker Felt Thin" charset="0"/>
                <a:cs typeface="Marker Felt Thin" charset="0"/>
              </a:rPr>
              <a:t>Egipico</a:t>
            </a:r>
            <a:endParaRPr lang="en-US" sz="2800" dirty="0">
              <a:solidFill>
                <a:schemeClr val="bg1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510857"/>
            <a:ext cx="147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rker Felt Thin" charset="0"/>
                <a:ea typeface="Marker Felt Thin" charset="0"/>
                <a:cs typeface="Marker Felt Thin" charset="0"/>
              </a:rPr>
              <a:t>Romano</a:t>
            </a:r>
            <a:endParaRPr lang="en-US" sz="2800" dirty="0">
              <a:solidFill>
                <a:schemeClr val="bg1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6618" y="4986433"/>
            <a:ext cx="263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rker Felt Thin" charset="0"/>
                <a:ea typeface="Marker Felt Thin" charset="0"/>
                <a:cs typeface="Marker Felt Thin" charset="0"/>
              </a:rPr>
              <a:t>Maya y Azteca</a:t>
            </a:r>
            <a:endParaRPr lang="en-US" sz="2800" dirty="0">
              <a:solidFill>
                <a:schemeClr val="bg1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3173" y="4372138"/>
            <a:ext cx="147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Marker Felt Thin" charset="0"/>
                <a:ea typeface="Marker Felt Thin" charset="0"/>
                <a:cs typeface="Marker Felt Thin" charset="0"/>
              </a:rPr>
              <a:t>Británico</a:t>
            </a:r>
            <a:endParaRPr lang="en-US" sz="2800" dirty="0">
              <a:solidFill>
                <a:schemeClr val="bg1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0"/>
          <a:stretch/>
        </p:blipFill>
        <p:spPr>
          <a:xfrm>
            <a:off x="1611824" y="666427"/>
            <a:ext cx="9332018" cy="3905573"/>
          </a:xfrm>
        </p:spPr>
      </p:pic>
      <p:sp>
        <p:nvSpPr>
          <p:cNvPr id="7" name="TextBox 6"/>
          <p:cNvSpPr txBox="1"/>
          <p:nvPr/>
        </p:nvSpPr>
        <p:spPr>
          <a:xfrm>
            <a:off x="3019070" y="4572000"/>
            <a:ext cx="813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/>
              </a:rPr>
              <a:t>www.7generationgames.com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52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</TotalTime>
  <Words>57</Words>
  <Application>Microsoft Macintosh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Marker Felt Thin</vt:lpstr>
      <vt:lpstr>Retrospect</vt:lpstr>
      <vt:lpstr>¿Cuál es la palabra?  Terminos de Historia Mundial</vt:lpstr>
      <vt:lpstr>Hay muchas palabras en la historia mundial que son de muchos años atrás. </vt:lpstr>
      <vt:lpstr>PowerPoint Presentation</vt:lpstr>
      <vt:lpstr>Por ejemplo, este mapa es antiguo (ancient).</vt:lpstr>
      <vt:lpstr>PowerPoint Presentation</vt:lpstr>
      <vt:lpstr>Las personas a cargo son los gobernantes (masters of). </vt:lpstr>
      <vt:lpstr>PowerPoint Presentation</vt:lpstr>
      <vt:lpstr>Unos de los imperios (empires) más reconocidos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word? World History terms</dc:title>
  <dc:creator>Irma Barcena</dc:creator>
  <cp:lastModifiedBy>AnnMaria De Mars</cp:lastModifiedBy>
  <cp:revision>20</cp:revision>
  <dcterms:created xsi:type="dcterms:W3CDTF">2017-07-17T23:12:02Z</dcterms:created>
  <dcterms:modified xsi:type="dcterms:W3CDTF">2018-04-17T20:47:00Z</dcterms:modified>
</cp:coreProperties>
</file>