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3051-F0F6-E54D-836B-8FB471D0D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048A7-3FE1-8A4C-BF9B-6EE51898D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ADBE-4A36-4047-87F2-A547F968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882E0-6544-924F-B59A-AF1D2A21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FAF8-0B6F-9C43-98C9-F1D9CFB0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F714-EDDB-9E42-AFB5-6E48FD2E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569FA-5354-1942-B7FF-6BA6C019C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F8779-F547-3644-BA88-A12B6AE5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006F8-3BE4-BB49-BB2B-F5A884E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F32DF-6924-4E47-BA47-0722CF29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BD6B8-8DA5-6F46-9E3C-CA6CA3528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40107-5A08-974D-BC29-213C552B8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330D-F700-1D42-A8CB-F8AC31DD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D70E-6044-8944-BD9A-4530171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E1A6-D89A-4C4A-9EB0-FF5AFB4A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B7D3-FAA9-7E46-88F9-7B4173D4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DAE8E-FD38-E74C-87E6-BA2D81F3B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4233-E0BC-DA43-9FA7-109005CF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F76A-1A56-6646-8CE3-CE45E3D0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549F0-00FA-C343-B621-62D46D62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DCB4-23A6-4645-8A39-3E08E2C0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66CDD-BAD1-0848-BBF7-DDDE46FF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0D0B-9D2C-8C42-B747-25F10E0D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D443-BE9B-6542-AC21-467869F9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23208-ED6D-844A-9D1B-ABB409D6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EB03-C994-9443-8951-EF5B7E51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8CA1-0585-E043-95EA-61DD81C47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52F5F-2E76-CD46-B428-880474A9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B395C-ED2B-8D41-BC27-B507C28E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CC107-9AB6-114B-9BFD-52AAD3DC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E9BB-7977-AA43-8EB0-926715D2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6898-31B1-ED4C-A1AC-011DB1DF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1B80-4A01-EA46-8920-11193773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75D65-E5E0-AB43-864A-9159A6874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B6310-4936-AB4D-A252-08F329E32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6E6DF-942E-8944-AC27-A675017FB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4D47C-68B4-FE4D-AA29-E6F00D4B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E46B2-3561-5946-8D93-1876F58D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5F274-8704-3844-99E0-1EAF17F5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5439-23E7-8943-8072-BEA4F297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0BDBD-026F-F544-B4E8-0EB0D86F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4F74B-787E-7D40-B24F-2A3555B8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34975-D7B0-444B-9F5E-7C4BAA2B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B058F-EF07-6E43-A27E-6D8EB884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EBAE1-B136-FE4F-BB2B-D694293D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6DC6-2138-4846-8A6D-D7D3552C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98C0-D448-4245-888A-6029592B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E263-DEB2-6048-8179-413FB818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234DF-915A-C340-9B6A-942BB5B73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01434-6A63-AA4B-84AA-FFB3A3E8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CE175-CF4C-C045-8C50-AA4FB273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DF11F-EB93-C242-A7BB-1B6C9568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B795-488A-4A4F-985E-0495729D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6F596-A750-734A-BC25-D7CF2D6F6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ED683-73FE-BA4D-A1FD-703FF1B61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1B886-01CF-8541-93F0-32B6C69F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C7AD1-D52B-364B-98B9-9CB5997A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2C4E4-E8F4-C443-A9F2-7BD64E97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14C11-59B3-174D-82AB-5A58BC38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0F325-8CB2-124C-B315-6DF99735E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1B1A-CCBE-7146-BA93-B599B7087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7777-93E4-A54B-A006-D5744BAF0D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60A0F-E51A-F242-A49E-31952D030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9B55-65B7-7A47-B5CE-4661CE01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8A7F-A588-5442-8936-044CF73669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13F46CA-6B8C-5049-8E3A-22FFF5C3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0" b="1028"/>
          <a:stretch/>
        </p:blipFill>
        <p:spPr>
          <a:xfrm>
            <a:off x="4925447" y="442682"/>
            <a:ext cx="6895441" cy="4603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6D257-97AB-A34F-9DB5-405115484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559678"/>
            <a:ext cx="3567915" cy="4952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hacer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calendario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fotos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PowerPoint?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5A0247-6836-48D5-883E-4330E929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9" t="2646" r="14638" b="6455"/>
          <a:stretch/>
        </p:blipFill>
        <p:spPr>
          <a:xfrm>
            <a:off x="9430187" y="5088694"/>
            <a:ext cx="2338351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82355-7DB0-4C4C-BFEC-AFC3C14A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MX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el menú ARCHIVO, seleccione NUEVO DESDE PLANTILLA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7E51831-4591-41B2-9CED-F29EA30BC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2" r="14160"/>
          <a:stretch/>
        </p:blipFill>
        <p:spPr>
          <a:xfrm>
            <a:off x="4943723" y="945214"/>
            <a:ext cx="6974359" cy="49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4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CF10-575C-AD4F-921F-FE6EE577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s-MX" sz="3700" dirty="0"/>
              <a:t>Escribe CALENDARIO DE FOTOS en la barra de búsqueda</a:t>
            </a:r>
            <a:endParaRPr lang="en-US" sz="3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7FD287-9B0B-4A80-92FC-14C4EF8B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0" y="2787408"/>
            <a:ext cx="3505494" cy="3785419"/>
          </a:xfrm>
        </p:spPr>
        <p:txBody>
          <a:bodyPr>
            <a:normAutofit/>
          </a:bodyPr>
          <a:lstStyle/>
          <a:p>
            <a:r>
              <a:rPr lang="es-MX" sz="2000" dirty="0"/>
              <a:t>Haga clic en el estilo de calendario que le gustaría crear.</a:t>
            </a:r>
          </a:p>
          <a:p>
            <a:r>
              <a:rPr lang="es-MX" sz="2000" dirty="0"/>
              <a:t>Vas a cambiar las fotos para crear tu propio calendario personal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6D485A-BE29-4985-805F-5B40B53BA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54"/>
          <a:stretch/>
        </p:blipFill>
        <p:spPr>
          <a:xfrm>
            <a:off x="5270016" y="1204425"/>
            <a:ext cx="6273055" cy="44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2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EA228-B9BA-5741-B5B8-185A7EB9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480143"/>
            <a:ext cx="3680015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MX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 cambiar la imagen, haga clic derecho sobre ella o mantenga presionada la tecla de control mientras hace clic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760758-BEFE-4120-B50D-212AE7A0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38" y="763264"/>
            <a:ext cx="7540589" cy="56512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83BFFF4-0F9D-4ACD-97E1-388222A52835}"/>
              </a:ext>
            </a:extLst>
          </p:cNvPr>
          <p:cNvSpPr/>
          <p:nvPr/>
        </p:nvSpPr>
        <p:spPr>
          <a:xfrm>
            <a:off x="5612043" y="3245645"/>
            <a:ext cx="3943786" cy="85868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70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94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EA228-B9BA-5741-B5B8-185A7EB9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Puede seleccionar imágenes de su propia computadora, de las imágenes de archivo de Microsoft o buscar en línea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262D50-42FB-4E58-B990-6ED9D49DE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6" t="43434" r="30151" b="40880"/>
          <a:stretch/>
        </p:blipFill>
        <p:spPr>
          <a:xfrm>
            <a:off x="3964726" y="2232679"/>
            <a:ext cx="7410299" cy="17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64C58-1D2A-7F40-B2FD-99A4BCC3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 su foto cubre parte del nombre del mes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2166F6-BCF5-49B2-A04C-9FF40DC1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5" y="482157"/>
            <a:ext cx="3225675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s-MX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Haga clic en la pestaña Reordenar objetos para mover la imagen detrás del nombre del mes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1B9B0D-38D8-4B69-AF70-EF7A4979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59" y="482157"/>
            <a:ext cx="2721900" cy="616719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EC56DC3-F3AA-46EF-A2E9-B8D13DC2F17F}"/>
              </a:ext>
            </a:extLst>
          </p:cNvPr>
          <p:cNvSpPr/>
          <p:nvPr/>
        </p:nvSpPr>
        <p:spPr>
          <a:xfrm>
            <a:off x="6505734" y="1546931"/>
            <a:ext cx="2449802" cy="1882069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34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AFC69-4DA8-1746-BAD6-C04CF212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192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Arrastra la imagen hacia atrás para que no se cubran el nombre del mes ni los días.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2EAF7-98D5-9E4A-B695-4E43094F4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08867"/>
            <a:ext cx="6780700" cy="42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133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¿Cómo hacer un calendario de fotos en PowerPoint?</vt:lpstr>
      <vt:lpstr>En el menú ARCHIVO, seleccione NUEVO DESDE PLANTILLA</vt:lpstr>
      <vt:lpstr>Escribe CALENDARIO DE FOTOS en la barra de búsqueda</vt:lpstr>
      <vt:lpstr>Para cambiar la imagen, haga clic derecho sobre ella o mantenga presionada la tecla de control mientras hace clic</vt:lpstr>
      <vt:lpstr>Puede seleccionar imágenes de su propia computadora, de las imágenes de archivo de Microsoft o buscar en línea</vt:lpstr>
      <vt:lpstr>Si su foto cubre parte del nombre del mes</vt:lpstr>
      <vt:lpstr>Arrastra la imagen hacia atrás para que no se cubran el nombre del mes ni los días.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calendar with PowerPoint</dc:title>
  <dc:creator>AnnMaria De Mars</dc:creator>
  <cp:lastModifiedBy>Daniel Mondaca</cp:lastModifiedBy>
  <cp:revision>5</cp:revision>
  <dcterms:created xsi:type="dcterms:W3CDTF">2021-11-03T00:08:06Z</dcterms:created>
  <dcterms:modified xsi:type="dcterms:W3CDTF">2021-11-05T16:56:44Z</dcterms:modified>
</cp:coreProperties>
</file>