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Montserrat" panose="020B0604020202020204" charset="0"/>
      <p:regular r:id="rId37"/>
      <p:bold r:id="rId38"/>
      <p:italic r:id="rId39"/>
      <p:boldItalic r:id="rId40"/>
    </p:embeddedFont>
    <p:embeddedFont>
      <p:font typeface="Playfair Display" panose="020B0604020202020204" charset="0"/>
      <p:regular r:id="rId41"/>
      <p:bold r:id="rId42"/>
      <p:italic r:id="rId43"/>
      <p:boldItalic r:id="rId44"/>
    </p:embeddedFont>
    <p:embeddedFont>
      <p:font typeface="Quicksand" panose="00000500000000000000" pitchFamily="2" charset="0"/>
      <p:regular r:id="rId45"/>
      <p:bold r:id="rId46"/>
    </p:embeddedFont>
    <p:embeddedFont>
      <p:font typeface="Source Sans Pro" panose="020B0503030403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B820E4-E5D8-41BC-B1FA-547D3EAE1E10}">
  <a:tblStyle styleId="{02B820E4-E5D8-41BC-B1FA-547D3EAE1E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68" y="65"/>
      </p:cViewPr>
      <p:guideLst>
        <p:guide orient="horz"/>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402930dac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402930dac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402930dac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402930dac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9f3cfcb53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9f3cfcb53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ac187c80fb_4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ac187c80fb_4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402930dac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402930da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575a0164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e575a0164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402930da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5402930da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575a0164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e575a016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5402930da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5402930da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402930dac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402930dac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video explains how ratios can be more useful than just subtracting one number from another.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7739763ee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7739763ee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ac187c80f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ac187c80f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7739763ee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e7739763ee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7739763e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e7739763e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9f3cfcb53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9f3cfcb53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402930da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02930da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9f3cfcb535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9f3cfcb535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9f3cfcb535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9f3cfcb535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e7739763ee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e7739763ee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e7739763ee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e7739763ee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5402930dac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5402930dac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f3cfcb53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f3cfcb53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e7739763ee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e7739763ee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ac187c80fb_4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ac187c80fb_4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e7739763ee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e7739763ee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5402930dac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5402930dac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5402930dac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5402930dac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9f3cfcb535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9f3cfcb53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7739763ee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7739763ee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02930da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02930da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9f3cfcb53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9f3cfcb53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575a0133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e575a0133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402930da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402930da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0" y="1124700"/>
            <a:ext cx="9144000" cy="28941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171500" y="1516975"/>
            <a:ext cx="6801000" cy="1440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4300"/>
              <a:buFont typeface="Playfair Display"/>
              <a:buNone/>
              <a:defRPr sz="4300" b="1">
                <a:solidFill>
                  <a:srgbClr val="FFFFFF"/>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90650" y="2957225"/>
            <a:ext cx="63627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900"/>
              <a:buFont typeface="Montserrat"/>
              <a:buNone/>
              <a:defRPr>
                <a:solidFill>
                  <a:srgbClr val="FFFFFF"/>
                </a:solidFill>
                <a:latin typeface="Montserrat"/>
                <a:ea typeface="Montserrat"/>
                <a:cs typeface="Montserrat"/>
                <a:sym typeface="Montserrat"/>
              </a:defRPr>
            </a:lvl1pPr>
            <a:lvl2pPr lvl="1" algn="ctr">
              <a:lnSpc>
                <a:spcPct val="100000"/>
              </a:lnSpc>
              <a:spcBef>
                <a:spcPts val="0"/>
              </a:spcBef>
              <a:spcAft>
                <a:spcPts val="0"/>
              </a:spcAft>
              <a:buSzPts val="1900"/>
              <a:buFont typeface="Montserrat"/>
              <a:buNone/>
              <a:defRPr sz="1900">
                <a:latin typeface="Montserrat"/>
                <a:ea typeface="Montserrat"/>
                <a:cs typeface="Montserrat"/>
                <a:sym typeface="Montserrat"/>
              </a:defRPr>
            </a:lvl2pPr>
            <a:lvl3pPr lvl="2" algn="ctr">
              <a:lnSpc>
                <a:spcPct val="100000"/>
              </a:lnSpc>
              <a:spcBef>
                <a:spcPts val="0"/>
              </a:spcBef>
              <a:spcAft>
                <a:spcPts val="0"/>
              </a:spcAft>
              <a:buSzPts val="1900"/>
              <a:buFont typeface="Montserrat"/>
              <a:buNone/>
              <a:defRPr sz="1900">
                <a:latin typeface="Montserrat"/>
                <a:ea typeface="Montserrat"/>
                <a:cs typeface="Montserrat"/>
                <a:sym typeface="Montserrat"/>
              </a:defRPr>
            </a:lvl3pPr>
            <a:lvl4pPr lvl="3" algn="ctr">
              <a:lnSpc>
                <a:spcPct val="100000"/>
              </a:lnSpc>
              <a:spcBef>
                <a:spcPts val="0"/>
              </a:spcBef>
              <a:spcAft>
                <a:spcPts val="0"/>
              </a:spcAft>
              <a:buSzPts val="1900"/>
              <a:buFont typeface="Montserrat"/>
              <a:buNone/>
              <a:defRPr sz="1900">
                <a:latin typeface="Montserrat"/>
                <a:ea typeface="Montserrat"/>
                <a:cs typeface="Montserrat"/>
                <a:sym typeface="Montserrat"/>
              </a:defRPr>
            </a:lvl4pPr>
            <a:lvl5pPr lvl="4" algn="ctr">
              <a:lnSpc>
                <a:spcPct val="100000"/>
              </a:lnSpc>
              <a:spcBef>
                <a:spcPts val="0"/>
              </a:spcBef>
              <a:spcAft>
                <a:spcPts val="0"/>
              </a:spcAft>
              <a:buSzPts val="1900"/>
              <a:buFont typeface="Montserrat"/>
              <a:buNone/>
              <a:defRPr sz="1900">
                <a:latin typeface="Montserrat"/>
                <a:ea typeface="Montserrat"/>
                <a:cs typeface="Montserrat"/>
                <a:sym typeface="Montserrat"/>
              </a:defRPr>
            </a:lvl5pPr>
            <a:lvl6pPr lvl="5" algn="ctr">
              <a:lnSpc>
                <a:spcPct val="100000"/>
              </a:lnSpc>
              <a:spcBef>
                <a:spcPts val="0"/>
              </a:spcBef>
              <a:spcAft>
                <a:spcPts val="0"/>
              </a:spcAft>
              <a:buSzPts val="1900"/>
              <a:buFont typeface="Montserrat"/>
              <a:buNone/>
              <a:defRPr sz="1900">
                <a:latin typeface="Montserrat"/>
                <a:ea typeface="Montserrat"/>
                <a:cs typeface="Montserrat"/>
                <a:sym typeface="Montserrat"/>
              </a:defRPr>
            </a:lvl6pPr>
            <a:lvl7pPr lvl="6" algn="ctr">
              <a:lnSpc>
                <a:spcPct val="100000"/>
              </a:lnSpc>
              <a:spcBef>
                <a:spcPts val="0"/>
              </a:spcBef>
              <a:spcAft>
                <a:spcPts val="0"/>
              </a:spcAft>
              <a:buSzPts val="1900"/>
              <a:buFont typeface="Montserrat"/>
              <a:buNone/>
              <a:defRPr sz="1900">
                <a:latin typeface="Montserrat"/>
                <a:ea typeface="Montserrat"/>
                <a:cs typeface="Montserrat"/>
                <a:sym typeface="Montserrat"/>
              </a:defRPr>
            </a:lvl7pPr>
            <a:lvl8pPr lvl="7" algn="ctr">
              <a:lnSpc>
                <a:spcPct val="100000"/>
              </a:lnSpc>
              <a:spcBef>
                <a:spcPts val="0"/>
              </a:spcBef>
              <a:spcAft>
                <a:spcPts val="0"/>
              </a:spcAft>
              <a:buSzPts val="1900"/>
              <a:buFont typeface="Montserrat"/>
              <a:buNone/>
              <a:defRPr sz="1900">
                <a:latin typeface="Montserrat"/>
                <a:ea typeface="Montserrat"/>
                <a:cs typeface="Montserrat"/>
                <a:sym typeface="Montserrat"/>
              </a:defRPr>
            </a:lvl8pPr>
            <a:lvl9pPr lvl="8" algn="ctr">
              <a:lnSpc>
                <a:spcPct val="100000"/>
              </a:lnSpc>
              <a:spcBef>
                <a:spcPts val="0"/>
              </a:spcBef>
              <a:spcAft>
                <a:spcPts val="0"/>
              </a:spcAft>
              <a:buSzPts val="1900"/>
              <a:buFont typeface="Montserrat"/>
              <a:buNone/>
              <a:defRPr sz="1900">
                <a:latin typeface="Montserrat"/>
                <a:ea typeface="Montserrat"/>
                <a:cs typeface="Montserrat"/>
                <a:sym typeface="Montserrat"/>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4" name="Google Shape;14;p2"/>
          <p:cNvSpPr/>
          <p:nvPr/>
        </p:nvSpPr>
        <p:spPr>
          <a:xfrm rot="5400000">
            <a:off x="-667200" y="3755238"/>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7092600" y="9478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42">
          <p15:clr>
            <a:srgbClr val="FA7B17"/>
          </p15:clr>
        </p15:guide>
        <p15:guide id="2" pos="456">
          <p15:clr>
            <a:srgbClr val="FA7B17"/>
          </p15:clr>
        </p15:guide>
        <p15:guide id="3" orient="horz" pos="2937">
          <p15:clr>
            <a:srgbClr val="FA7B17"/>
          </p15:clr>
        </p15:guide>
        <p15:guide id="4" pos="5304">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8"/>
        <p:cNvGrpSpPr/>
        <p:nvPr/>
      </p:nvGrpSpPr>
      <p:grpSpPr>
        <a:xfrm>
          <a:off x="0" y="0"/>
          <a:ext cx="0" cy="0"/>
          <a:chOff x="0" y="0"/>
          <a:chExt cx="0" cy="0"/>
        </a:xfrm>
      </p:grpSpPr>
      <p:sp>
        <p:nvSpPr>
          <p:cNvPr id="69" name="Google Shape;69;p11"/>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20000"/>
              <a:buNone/>
              <a:defRPr sz="10700">
                <a:solidFill>
                  <a:schemeClr val="accent5"/>
                </a:solidFill>
              </a:defRPr>
            </a:lvl1pPr>
            <a:lvl2pPr lvl="1" algn="ctr">
              <a:spcBef>
                <a:spcPts val="0"/>
              </a:spcBef>
              <a:spcAft>
                <a:spcPts val="0"/>
              </a:spcAft>
              <a:buSzPts val="20000"/>
              <a:buNone/>
              <a:defRPr sz="20000"/>
            </a:lvl2pPr>
            <a:lvl3pPr lvl="2" algn="ctr">
              <a:spcBef>
                <a:spcPts val="0"/>
              </a:spcBef>
              <a:spcAft>
                <a:spcPts val="0"/>
              </a:spcAft>
              <a:buSzPts val="20000"/>
              <a:buNone/>
              <a:defRPr sz="20000"/>
            </a:lvl3pPr>
            <a:lvl4pPr lvl="3" algn="ctr">
              <a:spcBef>
                <a:spcPts val="0"/>
              </a:spcBef>
              <a:spcAft>
                <a:spcPts val="0"/>
              </a:spcAft>
              <a:buSzPts val="20000"/>
              <a:buNone/>
              <a:defRPr sz="20000"/>
            </a:lvl4pPr>
            <a:lvl5pPr lvl="4" algn="ctr">
              <a:spcBef>
                <a:spcPts val="0"/>
              </a:spcBef>
              <a:spcAft>
                <a:spcPts val="0"/>
              </a:spcAft>
              <a:buSzPts val="20000"/>
              <a:buNone/>
              <a:defRPr sz="20000"/>
            </a:lvl5pPr>
            <a:lvl6pPr lvl="5" algn="ctr">
              <a:spcBef>
                <a:spcPts val="0"/>
              </a:spcBef>
              <a:spcAft>
                <a:spcPts val="0"/>
              </a:spcAft>
              <a:buSzPts val="20000"/>
              <a:buNone/>
              <a:defRPr sz="20000"/>
            </a:lvl6pPr>
            <a:lvl7pPr lvl="6" algn="ctr">
              <a:spcBef>
                <a:spcPts val="0"/>
              </a:spcBef>
              <a:spcAft>
                <a:spcPts val="0"/>
              </a:spcAft>
              <a:buSzPts val="20000"/>
              <a:buNone/>
              <a:defRPr sz="20000"/>
            </a:lvl7pPr>
            <a:lvl8pPr lvl="7" algn="ctr">
              <a:spcBef>
                <a:spcPts val="0"/>
              </a:spcBef>
              <a:spcAft>
                <a:spcPts val="0"/>
              </a:spcAft>
              <a:buSzPts val="20000"/>
              <a:buNone/>
              <a:defRPr sz="20000"/>
            </a:lvl8pPr>
            <a:lvl9pPr lvl="8" algn="ctr">
              <a:spcBef>
                <a:spcPts val="0"/>
              </a:spcBef>
              <a:spcAft>
                <a:spcPts val="0"/>
              </a:spcAft>
              <a:buSzPts val="20000"/>
              <a:buNone/>
              <a:defRPr sz="20000"/>
            </a:lvl9pPr>
          </a:lstStyle>
          <a:p>
            <a:r>
              <a:t>xx%</a:t>
            </a:r>
          </a:p>
        </p:txBody>
      </p:sp>
      <p:sp>
        <p:nvSpPr>
          <p:cNvPr id="71" name="Google Shape;71;p11"/>
          <p:cNvSpPr txBox="1">
            <a:spLocks noGrp="1"/>
          </p:cNvSpPr>
          <p:nvPr>
            <p:ph type="body" idx="1"/>
          </p:nvPr>
        </p:nvSpPr>
        <p:spPr>
          <a:xfrm>
            <a:off x="311700" y="3069625"/>
            <a:ext cx="8520600" cy="1300800"/>
          </a:xfrm>
          <a:prstGeom prst="rect">
            <a:avLst/>
          </a:prstGeom>
        </p:spPr>
        <p:txBody>
          <a:bodyPr spcFirstLastPara="1" wrap="square" lIns="91425" tIns="91425" rIns="91425" bIns="91425" anchor="t" anchorCtr="0">
            <a:noAutofit/>
          </a:bodyPr>
          <a:lstStyle>
            <a:lvl1pPr marL="457200" lvl="0" indent="-374650" algn="ctr">
              <a:spcBef>
                <a:spcPts val="0"/>
              </a:spcBef>
              <a:spcAft>
                <a:spcPts val="0"/>
              </a:spcAft>
              <a:buSzPts val="2300"/>
              <a:buChar char="●"/>
              <a:defRPr sz="2300"/>
            </a:lvl1pPr>
            <a:lvl2pPr marL="914400" lvl="1" indent="-349250" algn="ctr">
              <a:spcBef>
                <a:spcPts val="1600"/>
              </a:spcBef>
              <a:spcAft>
                <a:spcPts val="0"/>
              </a:spcAft>
              <a:buSzPts val="1900"/>
              <a:buChar char="○"/>
              <a:defRPr sz="1900"/>
            </a:lvl2pPr>
            <a:lvl3pPr marL="1371600" lvl="2" indent="-349250" algn="ctr">
              <a:spcBef>
                <a:spcPts val="1600"/>
              </a:spcBef>
              <a:spcAft>
                <a:spcPts val="0"/>
              </a:spcAft>
              <a:buSzPts val="1900"/>
              <a:buChar char="■"/>
              <a:defRPr sz="1900"/>
            </a:lvl3pPr>
            <a:lvl4pPr marL="1828800" lvl="3" indent="-349250" algn="ctr">
              <a:spcBef>
                <a:spcPts val="1600"/>
              </a:spcBef>
              <a:spcAft>
                <a:spcPts val="0"/>
              </a:spcAft>
              <a:buSzPts val="1900"/>
              <a:buChar char="●"/>
              <a:defRPr sz="1900"/>
            </a:lvl4pPr>
            <a:lvl5pPr marL="2286000" lvl="4" indent="-349250" algn="ctr">
              <a:spcBef>
                <a:spcPts val="1600"/>
              </a:spcBef>
              <a:spcAft>
                <a:spcPts val="0"/>
              </a:spcAft>
              <a:buSzPts val="1900"/>
              <a:buChar char="○"/>
              <a:defRPr sz="1900"/>
            </a:lvl5pPr>
            <a:lvl6pPr marL="2743200" lvl="5" indent="-349250" algn="ctr">
              <a:spcBef>
                <a:spcPts val="1600"/>
              </a:spcBef>
              <a:spcAft>
                <a:spcPts val="0"/>
              </a:spcAft>
              <a:buSzPts val="1900"/>
              <a:buChar char="■"/>
              <a:defRPr sz="1900"/>
            </a:lvl6pPr>
            <a:lvl7pPr marL="3200400" lvl="6" indent="-349250" algn="ctr">
              <a:spcBef>
                <a:spcPts val="1600"/>
              </a:spcBef>
              <a:spcAft>
                <a:spcPts val="0"/>
              </a:spcAft>
              <a:buSzPts val="1900"/>
              <a:buChar char="●"/>
              <a:defRPr sz="1900"/>
            </a:lvl7pPr>
            <a:lvl8pPr marL="3657600" lvl="7" indent="-349250" algn="ctr">
              <a:spcBef>
                <a:spcPts val="1600"/>
              </a:spcBef>
              <a:spcAft>
                <a:spcPts val="0"/>
              </a:spcAft>
              <a:buSzPts val="1900"/>
              <a:buChar char="○"/>
              <a:defRPr sz="1900"/>
            </a:lvl8pPr>
            <a:lvl9pPr marL="4114800" lvl="8" indent="-349250" algn="ctr">
              <a:spcBef>
                <a:spcPts val="1600"/>
              </a:spcBef>
              <a:spcAft>
                <a:spcPts val="1600"/>
              </a:spcAft>
              <a:buSzPts val="1900"/>
              <a:buChar char="■"/>
              <a:defRPr sz="19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73" name="Google Shape;73;p11"/>
          <p:cNvSpPr/>
          <p:nvPr/>
        </p:nvSpPr>
        <p:spPr>
          <a:xfrm rot="5400000">
            <a:off x="8330700" y="4309775"/>
            <a:ext cx="10077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1">
    <p:spTree>
      <p:nvGrpSpPr>
        <p:cNvPr id="1" name="Shape 77"/>
        <p:cNvGrpSpPr/>
        <p:nvPr/>
      </p:nvGrpSpPr>
      <p:grpSpPr>
        <a:xfrm>
          <a:off x="0" y="0"/>
          <a:ext cx="0" cy="0"/>
          <a:chOff x="0" y="0"/>
          <a:chExt cx="0" cy="0"/>
        </a:xfrm>
      </p:grpSpPr>
      <p:sp>
        <p:nvSpPr>
          <p:cNvPr id="78" name="Google Shape;78;p13"/>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80" name="Google Shape;80;p13"/>
          <p:cNvSpPr txBox="1">
            <a:spLocks noGrp="1"/>
          </p:cNvSpPr>
          <p:nvPr>
            <p:ph type="title"/>
          </p:nvPr>
        </p:nvSpPr>
        <p:spPr>
          <a:xfrm>
            <a:off x="1385250" y="3175325"/>
            <a:ext cx="40029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sz="2600" b="0">
                <a:solidFill>
                  <a:srgbClr val="B45400"/>
                </a:solidFill>
                <a:latin typeface="Playfair Display"/>
                <a:ea typeface="Playfair Display"/>
                <a:cs typeface="Playfair Display"/>
                <a:sym typeface="Playfair Display"/>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81" name="Google Shape;81;p13"/>
          <p:cNvSpPr txBox="1">
            <a:spLocks noGrp="1"/>
          </p:cNvSpPr>
          <p:nvPr>
            <p:ph type="title" idx="2"/>
          </p:nvPr>
        </p:nvSpPr>
        <p:spPr>
          <a:xfrm>
            <a:off x="1385250" y="1146300"/>
            <a:ext cx="4242900" cy="2088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3"/>
              </a:buClr>
              <a:buSzPts val="2800"/>
              <a:buNone/>
              <a:defRPr sz="2300" b="0">
                <a:solidFill>
                  <a:schemeClr val="accent3"/>
                </a:solidFill>
                <a:latin typeface="Montserrat"/>
                <a:ea typeface="Montserrat"/>
                <a:cs typeface="Montserrat"/>
                <a:sym typeface="Montserrat"/>
              </a:defRPr>
            </a:lvl1pPr>
            <a:lvl2pPr lvl="1">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2pPr>
            <a:lvl3pPr lvl="2">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3pPr>
            <a:lvl4pPr lvl="3">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4pPr>
            <a:lvl5pPr lvl="4">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5pPr>
            <a:lvl6pPr lvl="5">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6pPr>
            <a:lvl7pPr lvl="6">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7pPr>
            <a:lvl8pPr lvl="7">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8pPr>
            <a:lvl9pPr lvl="8">
              <a:spcBef>
                <a:spcPts val="0"/>
              </a:spcBef>
              <a:spcAft>
                <a:spcPts val="0"/>
              </a:spcAft>
              <a:buClr>
                <a:schemeClr val="accent3"/>
              </a:buClr>
              <a:buSzPts val="2800"/>
              <a:buFont typeface="Playfair Display"/>
              <a:buNone/>
              <a:defRPr>
                <a:solidFill>
                  <a:schemeClr val="accent3"/>
                </a:solidFill>
                <a:latin typeface="Playfair Display"/>
                <a:ea typeface="Playfair Display"/>
                <a:cs typeface="Playfair Display"/>
                <a:sym typeface="Playfair Display"/>
              </a:defRPr>
            </a:lvl9pPr>
          </a:lstStyle>
          <a:p>
            <a:endParaRPr/>
          </a:p>
        </p:txBody>
      </p:sp>
      <p:sp>
        <p:nvSpPr>
          <p:cNvPr id="82" name="Google Shape;82;p13"/>
          <p:cNvSpPr/>
          <p:nvPr/>
        </p:nvSpPr>
        <p:spPr>
          <a:xfrm rot="10800000">
            <a:off x="0" y="47914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rot="5400000">
            <a:off x="7185900" y="1234081"/>
            <a:ext cx="31896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4"/>
        <p:cNvGrpSpPr/>
        <p:nvPr/>
      </p:nvGrpSpPr>
      <p:grpSpPr>
        <a:xfrm>
          <a:off x="0" y="0"/>
          <a:ext cx="0" cy="0"/>
          <a:chOff x="0" y="0"/>
          <a:chExt cx="0" cy="0"/>
        </a:xfrm>
      </p:grpSpPr>
      <p:sp>
        <p:nvSpPr>
          <p:cNvPr id="85" name="Google Shape;85;p14"/>
          <p:cNvSpPr/>
          <p:nvPr/>
        </p:nvSpPr>
        <p:spPr>
          <a:xfrm>
            <a:off x="0" y="1295400"/>
            <a:ext cx="3771900" cy="3273600"/>
          </a:xfrm>
          <a:prstGeom prst="rect">
            <a:avLst/>
          </a:prstGeom>
          <a:solidFill>
            <a:srgbClr val="F4F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txBox="1">
            <a:spLocks noGrp="1"/>
          </p:cNvSpPr>
          <p:nvPr>
            <p:ph type="title"/>
          </p:nvPr>
        </p:nvSpPr>
        <p:spPr>
          <a:xfrm>
            <a:off x="723975" y="1597200"/>
            <a:ext cx="2286000" cy="374700"/>
          </a:xfrm>
          <a:prstGeom prst="rect">
            <a:avLst/>
          </a:prstGeom>
        </p:spPr>
        <p:txBody>
          <a:bodyPr spcFirstLastPara="1" wrap="square" lIns="91425" tIns="91425" rIns="91425" bIns="91425" anchor="t" anchorCtr="0">
            <a:noAutofit/>
          </a:bodyPr>
          <a:lstStyle>
            <a:lvl1pPr lvl="0">
              <a:spcBef>
                <a:spcPts val="0"/>
              </a:spcBef>
              <a:spcAft>
                <a:spcPts val="0"/>
              </a:spcAft>
              <a:buClr>
                <a:srgbClr val="324A00"/>
              </a:buClr>
              <a:buSzPts val="2800"/>
              <a:buNone/>
              <a:defRPr>
                <a:solidFill>
                  <a:srgbClr val="324A00"/>
                </a:solidFill>
              </a:defRPr>
            </a:lvl1pPr>
            <a:lvl2pPr lvl="1">
              <a:spcBef>
                <a:spcPts val="0"/>
              </a:spcBef>
              <a:spcAft>
                <a:spcPts val="0"/>
              </a:spcAft>
              <a:buClr>
                <a:srgbClr val="324A00"/>
              </a:buClr>
              <a:buSzPts val="2800"/>
              <a:buNone/>
              <a:defRPr>
                <a:solidFill>
                  <a:srgbClr val="324A00"/>
                </a:solidFill>
                <a:latin typeface="Quicksand"/>
                <a:ea typeface="Quicksand"/>
                <a:cs typeface="Quicksand"/>
                <a:sym typeface="Quicksand"/>
              </a:defRPr>
            </a:lvl2pPr>
            <a:lvl3pPr lvl="2">
              <a:spcBef>
                <a:spcPts val="0"/>
              </a:spcBef>
              <a:spcAft>
                <a:spcPts val="0"/>
              </a:spcAft>
              <a:buClr>
                <a:srgbClr val="324A00"/>
              </a:buClr>
              <a:buSzPts val="2800"/>
              <a:buNone/>
              <a:defRPr>
                <a:solidFill>
                  <a:srgbClr val="324A00"/>
                </a:solidFill>
                <a:latin typeface="Quicksand"/>
                <a:ea typeface="Quicksand"/>
                <a:cs typeface="Quicksand"/>
                <a:sym typeface="Quicksand"/>
              </a:defRPr>
            </a:lvl3pPr>
            <a:lvl4pPr lvl="3">
              <a:spcBef>
                <a:spcPts val="0"/>
              </a:spcBef>
              <a:spcAft>
                <a:spcPts val="0"/>
              </a:spcAft>
              <a:buClr>
                <a:srgbClr val="324A00"/>
              </a:buClr>
              <a:buSzPts val="2800"/>
              <a:buNone/>
              <a:defRPr>
                <a:solidFill>
                  <a:srgbClr val="324A00"/>
                </a:solidFill>
                <a:latin typeface="Quicksand"/>
                <a:ea typeface="Quicksand"/>
                <a:cs typeface="Quicksand"/>
                <a:sym typeface="Quicksand"/>
              </a:defRPr>
            </a:lvl4pPr>
            <a:lvl5pPr lvl="4">
              <a:spcBef>
                <a:spcPts val="0"/>
              </a:spcBef>
              <a:spcAft>
                <a:spcPts val="0"/>
              </a:spcAft>
              <a:buClr>
                <a:srgbClr val="324A00"/>
              </a:buClr>
              <a:buSzPts val="2800"/>
              <a:buNone/>
              <a:defRPr>
                <a:solidFill>
                  <a:srgbClr val="324A00"/>
                </a:solidFill>
                <a:latin typeface="Quicksand"/>
                <a:ea typeface="Quicksand"/>
                <a:cs typeface="Quicksand"/>
                <a:sym typeface="Quicksand"/>
              </a:defRPr>
            </a:lvl5pPr>
            <a:lvl6pPr lvl="5">
              <a:spcBef>
                <a:spcPts val="0"/>
              </a:spcBef>
              <a:spcAft>
                <a:spcPts val="0"/>
              </a:spcAft>
              <a:buClr>
                <a:srgbClr val="324A00"/>
              </a:buClr>
              <a:buSzPts val="2800"/>
              <a:buNone/>
              <a:defRPr>
                <a:solidFill>
                  <a:srgbClr val="324A00"/>
                </a:solidFill>
                <a:latin typeface="Quicksand"/>
                <a:ea typeface="Quicksand"/>
                <a:cs typeface="Quicksand"/>
                <a:sym typeface="Quicksand"/>
              </a:defRPr>
            </a:lvl6pPr>
            <a:lvl7pPr lvl="6">
              <a:spcBef>
                <a:spcPts val="0"/>
              </a:spcBef>
              <a:spcAft>
                <a:spcPts val="0"/>
              </a:spcAft>
              <a:buClr>
                <a:srgbClr val="324A00"/>
              </a:buClr>
              <a:buSzPts val="2800"/>
              <a:buNone/>
              <a:defRPr>
                <a:solidFill>
                  <a:srgbClr val="324A00"/>
                </a:solidFill>
                <a:latin typeface="Quicksand"/>
                <a:ea typeface="Quicksand"/>
                <a:cs typeface="Quicksand"/>
                <a:sym typeface="Quicksand"/>
              </a:defRPr>
            </a:lvl7pPr>
            <a:lvl8pPr lvl="7">
              <a:spcBef>
                <a:spcPts val="0"/>
              </a:spcBef>
              <a:spcAft>
                <a:spcPts val="0"/>
              </a:spcAft>
              <a:buClr>
                <a:srgbClr val="324A00"/>
              </a:buClr>
              <a:buSzPts val="2800"/>
              <a:buNone/>
              <a:defRPr>
                <a:solidFill>
                  <a:srgbClr val="324A00"/>
                </a:solidFill>
                <a:latin typeface="Quicksand"/>
                <a:ea typeface="Quicksand"/>
                <a:cs typeface="Quicksand"/>
                <a:sym typeface="Quicksand"/>
              </a:defRPr>
            </a:lvl8pPr>
            <a:lvl9pPr lvl="8">
              <a:spcBef>
                <a:spcPts val="0"/>
              </a:spcBef>
              <a:spcAft>
                <a:spcPts val="0"/>
              </a:spcAft>
              <a:buClr>
                <a:srgbClr val="324A00"/>
              </a:buClr>
              <a:buSzPts val="2800"/>
              <a:buNone/>
              <a:defRPr>
                <a:solidFill>
                  <a:srgbClr val="324A00"/>
                </a:solidFill>
                <a:latin typeface="Quicksand"/>
                <a:ea typeface="Quicksand"/>
                <a:cs typeface="Quicksand"/>
                <a:sym typeface="Quicksand"/>
              </a:defRPr>
            </a:lvl9pPr>
          </a:lstStyle>
          <a:p>
            <a:endParaRPr/>
          </a:p>
        </p:txBody>
      </p:sp>
      <p:sp>
        <p:nvSpPr>
          <p:cNvPr id="87" name="Google Shape;87;p14"/>
          <p:cNvSpPr txBox="1">
            <a:spLocks noGrp="1"/>
          </p:cNvSpPr>
          <p:nvPr>
            <p:ph type="body" idx="1"/>
          </p:nvPr>
        </p:nvSpPr>
        <p:spPr>
          <a:xfrm>
            <a:off x="704925" y="2225850"/>
            <a:ext cx="2705100" cy="1120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Char char="●"/>
              <a:defRPr sz="1400">
                <a:solidFill>
                  <a:srgbClr val="000000"/>
                </a:solidFill>
              </a:defRPr>
            </a:lvl1pPr>
            <a:lvl2pPr marL="914400" lvl="1" indent="-317500">
              <a:spcBef>
                <a:spcPts val="160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
        <p:nvSpPr>
          <p:cNvPr id="88" name="Google Shape;88;p14"/>
          <p:cNvSpPr/>
          <p:nvPr/>
        </p:nvSpPr>
        <p:spPr>
          <a:xfrm rot="5400000">
            <a:off x="2742975" y="375525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rot="10800000">
            <a:off x="7092600" y="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
    <p:spTree>
      <p:nvGrpSpPr>
        <p:cNvPr id="1" name="Shape 90"/>
        <p:cNvGrpSpPr/>
        <p:nvPr/>
      </p:nvGrpSpPr>
      <p:grpSpPr>
        <a:xfrm>
          <a:off x="0" y="0"/>
          <a:ext cx="0" cy="0"/>
          <a:chOff x="0" y="0"/>
          <a:chExt cx="0" cy="0"/>
        </a:xfrm>
      </p:grpSpPr>
      <p:sp>
        <p:nvSpPr>
          <p:cNvPr id="91" name="Google Shape;91;p15"/>
          <p:cNvSpPr/>
          <p:nvPr/>
        </p:nvSpPr>
        <p:spPr>
          <a:xfrm>
            <a:off x="5372100" y="543000"/>
            <a:ext cx="3771900" cy="3273600"/>
          </a:xfrm>
          <a:prstGeom prst="rect">
            <a:avLst/>
          </a:prstGeom>
          <a:solidFill>
            <a:srgbClr val="F4F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txBox="1">
            <a:spLocks noGrp="1"/>
          </p:cNvSpPr>
          <p:nvPr>
            <p:ph type="title"/>
          </p:nvPr>
        </p:nvSpPr>
        <p:spPr>
          <a:xfrm>
            <a:off x="6115050" y="1143000"/>
            <a:ext cx="2286000" cy="374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24A00"/>
              </a:buClr>
              <a:buSzPts val="2800"/>
              <a:buNone/>
              <a:defRPr>
                <a:solidFill>
                  <a:srgbClr val="324A00"/>
                </a:solidFill>
              </a:defRPr>
            </a:lvl1pPr>
            <a:lvl2pPr lvl="1" algn="r" rtl="0">
              <a:spcBef>
                <a:spcPts val="0"/>
              </a:spcBef>
              <a:spcAft>
                <a:spcPts val="0"/>
              </a:spcAft>
              <a:buSzPts val="2800"/>
              <a:buNone/>
              <a:defRPr>
                <a:latin typeface="Quicksand"/>
                <a:ea typeface="Quicksand"/>
                <a:cs typeface="Quicksand"/>
                <a:sym typeface="Quicksand"/>
              </a:defRPr>
            </a:lvl2pPr>
            <a:lvl3pPr lvl="2" algn="r" rtl="0">
              <a:spcBef>
                <a:spcPts val="0"/>
              </a:spcBef>
              <a:spcAft>
                <a:spcPts val="0"/>
              </a:spcAft>
              <a:buSzPts val="2800"/>
              <a:buNone/>
              <a:defRPr>
                <a:latin typeface="Quicksand"/>
                <a:ea typeface="Quicksand"/>
                <a:cs typeface="Quicksand"/>
                <a:sym typeface="Quicksand"/>
              </a:defRPr>
            </a:lvl3pPr>
            <a:lvl4pPr lvl="3" algn="r" rtl="0">
              <a:spcBef>
                <a:spcPts val="0"/>
              </a:spcBef>
              <a:spcAft>
                <a:spcPts val="0"/>
              </a:spcAft>
              <a:buSzPts val="2800"/>
              <a:buNone/>
              <a:defRPr>
                <a:latin typeface="Quicksand"/>
                <a:ea typeface="Quicksand"/>
                <a:cs typeface="Quicksand"/>
                <a:sym typeface="Quicksand"/>
              </a:defRPr>
            </a:lvl4pPr>
            <a:lvl5pPr lvl="4" algn="r" rtl="0">
              <a:spcBef>
                <a:spcPts val="0"/>
              </a:spcBef>
              <a:spcAft>
                <a:spcPts val="0"/>
              </a:spcAft>
              <a:buSzPts val="2800"/>
              <a:buNone/>
              <a:defRPr>
                <a:latin typeface="Quicksand"/>
                <a:ea typeface="Quicksand"/>
                <a:cs typeface="Quicksand"/>
                <a:sym typeface="Quicksand"/>
              </a:defRPr>
            </a:lvl5pPr>
            <a:lvl6pPr lvl="5" algn="r" rtl="0">
              <a:spcBef>
                <a:spcPts val="0"/>
              </a:spcBef>
              <a:spcAft>
                <a:spcPts val="0"/>
              </a:spcAft>
              <a:buSzPts val="2800"/>
              <a:buNone/>
              <a:defRPr>
                <a:latin typeface="Quicksand"/>
                <a:ea typeface="Quicksand"/>
                <a:cs typeface="Quicksand"/>
                <a:sym typeface="Quicksand"/>
              </a:defRPr>
            </a:lvl6pPr>
            <a:lvl7pPr lvl="6" algn="r" rtl="0">
              <a:spcBef>
                <a:spcPts val="0"/>
              </a:spcBef>
              <a:spcAft>
                <a:spcPts val="0"/>
              </a:spcAft>
              <a:buSzPts val="2800"/>
              <a:buNone/>
              <a:defRPr>
                <a:latin typeface="Quicksand"/>
                <a:ea typeface="Quicksand"/>
                <a:cs typeface="Quicksand"/>
                <a:sym typeface="Quicksand"/>
              </a:defRPr>
            </a:lvl7pPr>
            <a:lvl8pPr lvl="7" algn="r" rtl="0">
              <a:spcBef>
                <a:spcPts val="0"/>
              </a:spcBef>
              <a:spcAft>
                <a:spcPts val="0"/>
              </a:spcAft>
              <a:buSzPts val="2800"/>
              <a:buNone/>
              <a:defRPr>
                <a:latin typeface="Quicksand"/>
                <a:ea typeface="Quicksand"/>
                <a:cs typeface="Quicksand"/>
                <a:sym typeface="Quicksand"/>
              </a:defRPr>
            </a:lvl8pPr>
            <a:lvl9pPr lvl="8" algn="r" rtl="0">
              <a:spcBef>
                <a:spcPts val="0"/>
              </a:spcBef>
              <a:spcAft>
                <a:spcPts val="0"/>
              </a:spcAft>
              <a:buSzPts val="2800"/>
              <a:buNone/>
              <a:defRPr>
                <a:latin typeface="Quicksand"/>
                <a:ea typeface="Quicksand"/>
                <a:cs typeface="Quicksand"/>
                <a:sym typeface="Quicksand"/>
              </a:defRPr>
            </a:lvl9pPr>
          </a:lstStyle>
          <a:p>
            <a:endParaRPr/>
          </a:p>
        </p:txBody>
      </p:sp>
      <p:sp>
        <p:nvSpPr>
          <p:cNvPr id="93" name="Google Shape;93;p15"/>
          <p:cNvSpPr txBox="1">
            <a:spLocks noGrp="1"/>
          </p:cNvSpPr>
          <p:nvPr>
            <p:ph type="body" idx="1"/>
          </p:nvPr>
        </p:nvSpPr>
        <p:spPr>
          <a:xfrm>
            <a:off x="5715000" y="1771650"/>
            <a:ext cx="2705100" cy="11208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rgbClr val="000000"/>
              </a:buClr>
              <a:buSzPts val="1400"/>
              <a:buChar char="●"/>
              <a:defRPr sz="1400">
                <a:solidFill>
                  <a:srgbClr val="000000"/>
                </a:solidFill>
              </a:defRPr>
            </a:lvl1pPr>
            <a:lvl2pPr marL="914400" lvl="1" indent="-317500" algn="r" rtl="0">
              <a:spcBef>
                <a:spcPts val="1600"/>
              </a:spcBef>
              <a:spcAft>
                <a:spcPts val="0"/>
              </a:spcAft>
              <a:buClr>
                <a:srgbClr val="000000"/>
              </a:buClr>
              <a:buSzPts val="1400"/>
              <a:buChar char="○"/>
              <a:defRPr>
                <a:solidFill>
                  <a:srgbClr val="000000"/>
                </a:solidFill>
              </a:defRPr>
            </a:lvl2pPr>
            <a:lvl3pPr marL="1371600" lvl="2" indent="-317500" algn="r" rtl="0">
              <a:spcBef>
                <a:spcPts val="1600"/>
              </a:spcBef>
              <a:spcAft>
                <a:spcPts val="0"/>
              </a:spcAft>
              <a:buClr>
                <a:srgbClr val="000000"/>
              </a:buClr>
              <a:buSzPts val="1400"/>
              <a:buChar char="■"/>
              <a:defRPr>
                <a:solidFill>
                  <a:srgbClr val="000000"/>
                </a:solidFill>
              </a:defRPr>
            </a:lvl3pPr>
            <a:lvl4pPr marL="1828800" lvl="3" indent="-317500" algn="r" rtl="0">
              <a:spcBef>
                <a:spcPts val="1600"/>
              </a:spcBef>
              <a:spcAft>
                <a:spcPts val="0"/>
              </a:spcAft>
              <a:buClr>
                <a:srgbClr val="000000"/>
              </a:buClr>
              <a:buSzPts val="1400"/>
              <a:buChar char="●"/>
              <a:defRPr>
                <a:solidFill>
                  <a:srgbClr val="000000"/>
                </a:solidFill>
              </a:defRPr>
            </a:lvl4pPr>
            <a:lvl5pPr marL="2286000" lvl="4" indent="-317500" algn="r" rtl="0">
              <a:spcBef>
                <a:spcPts val="1600"/>
              </a:spcBef>
              <a:spcAft>
                <a:spcPts val="0"/>
              </a:spcAft>
              <a:buClr>
                <a:srgbClr val="000000"/>
              </a:buClr>
              <a:buSzPts val="1400"/>
              <a:buChar char="○"/>
              <a:defRPr>
                <a:solidFill>
                  <a:srgbClr val="000000"/>
                </a:solidFill>
              </a:defRPr>
            </a:lvl5pPr>
            <a:lvl6pPr marL="2743200" lvl="5" indent="-317500" algn="r" rtl="0">
              <a:spcBef>
                <a:spcPts val="1600"/>
              </a:spcBef>
              <a:spcAft>
                <a:spcPts val="0"/>
              </a:spcAft>
              <a:buClr>
                <a:srgbClr val="000000"/>
              </a:buClr>
              <a:buSzPts val="1400"/>
              <a:buChar char="■"/>
              <a:defRPr>
                <a:solidFill>
                  <a:srgbClr val="000000"/>
                </a:solidFill>
              </a:defRPr>
            </a:lvl6pPr>
            <a:lvl7pPr marL="3200400" lvl="6" indent="-317500" algn="r" rtl="0">
              <a:spcBef>
                <a:spcPts val="1600"/>
              </a:spcBef>
              <a:spcAft>
                <a:spcPts val="0"/>
              </a:spcAft>
              <a:buClr>
                <a:srgbClr val="000000"/>
              </a:buClr>
              <a:buSzPts val="1400"/>
              <a:buChar char="●"/>
              <a:defRPr>
                <a:solidFill>
                  <a:srgbClr val="000000"/>
                </a:solidFill>
              </a:defRPr>
            </a:lvl7pPr>
            <a:lvl8pPr marL="3657600" lvl="7" indent="-317500" algn="r" rtl="0">
              <a:spcBef>
                <a:spcPts val="1600"/>
              </a:spcBef>
              <a:spcAft>
                <a:spcPts val="0"/>
              </a:spcAft>
              <a:buClr>
                <a:srgbClr val="000000"/>
              </a:buClr>
              <a:buSzPts val="1400"/>
              <a:buChar char="○"/>
              <a:defRPr>
                <a:solidFill>
                  <a:srgbClr val="000000"/>
                </a:solidFill>
              </a:defRPr>
            </a:lvl8pPr>
            <a:lvl9pPr marL="4114800" lvl="8" indent="-317500" algn="r" rtl="0">
              <a:spcBef>
                <a:spcPts val="1600"/>
              </a:spcBef>
              <a:spcAft>
                <a:spcPts val="1600"/>
              </a:spcAft>
              <a:buClr>
                <a:srgbClr val="000000"/>
              </a:buClr>
              <a:buSzPts val="1400"/>
              <a:buChar char="■"/>
              <a:defRPr>
                <a:solidFill>
                  <a:srgbClr val="000000"/>
                </a:solidFill>
              </a:defRPr>
            </a:lvl9pPr>
          </a:lstStyle>
          <a:p>
            <a:endParaRPr/>
          </a:p>
        </p:txBody>
      </p:sp>
      <p:sp>
        <p:nvSpPr>
          <p:cNvPr id="94" name="Google Shape;94;p15"/>
          <p:cNvSpPr/>
          <p:nvPr/>
        </p:nvSpPr>
        <p:spPr>
          <a:xfrm rot="10800000">
            <a:off x="4316925" y="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rot="5400000">
            <a:off x="-856675" y="394185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96"/>
        <p:cNvGrpSpPr/>
        <p:nvPr/>
      </p:nvGrpSpPr>
      <p:grpSpPr>
        <a:xfrm>
          <a:off x="0" y="0"/>
          <a:ext cx="0" cy="0"/>
          <a:chOff x="0" y="0"/>
          <a:chExt cx="0" cy="0"/>
        </a:xfrm>
      </p:grpSpPr>
      <p:sp>
        <p:nvSpPr>
          <p:cNvPr id="97" name="Google Shape;97;p16"/>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99" name="Google Shape;99;p16"/>
          <p:cNvSpPr txBox="1">
            <a:spLocks noGrp="1"/>
          </p:cNvSpPr>
          <p:nvPr>
            <p:ph type="title" idx="2" hasCustomPrompt="1"/>
          </p:nvPr>
        </p:nvSpPr>
        <p:spPr>
          <a:xfrm>
            <a:off x="723975" y="147140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0" name="Google Shape;100;p16"/>
          <p:cNvSpPr txBox="1">
            <a:spLocks noGrp="1"/>
          </p:cNvSpPr>
          <p:nvPr>
            <p:ph type="title" idx="3"/>
          </p:nvPr>
        </p:nvSpPr>
        <p:spPr>
          <a:xfrm>
            <a:off x="1741350" y="113790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01" name="Google Shape;101;p16"/>
          <p:cNvSpPr txBox="1">
            <a:spLocks noGrp="1"/>
          </p:cNvSpPr>
          <p:nvPr>
            <p:ph type="title" idx="4"/>
          </p:nvPr>
        </p:nvSpPr>
        <p:spPr>
          <a:xfrm>
            <a:off x="1741350" y="152285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02" name="Google Shape;102;p16"/>
          <p:cNvSpPr txBox="1">
            <a:spLocks noGrp="1"/>
          </p:cNvSpPr>
          <p:nvPr>
            <p:ph type="title" idx="5" hasCustomPrompt="1"/>
          </p:nvPr>
        </p:nvSpPr>
        <p:spPr>
          <a:xfrm>
            <a:off x="723975" y="2698375"/>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3" name="Google Shape;103;p16"/>
          <p:cNvSpPr txBox="1">
            <a:spLocks noGrp="1"/>
          </p:cNvSpPr>
          <p:nvPr>
            <p:ph type="title" idx="6"/>
          </p:nvPr>
        </p:nvSpPr>
        <p:spPr>
          <a:xfrm>
            <a:off x="1741350" y="2364875"/>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04" name="Google Shape;104;p16"/>
          <p:cNvSpPr txBox="1">
            <a:spLocks noGrp="1"/>
          </p:cNvSpPr>
          <p:nvPr>
            <p:ph type="title" idx="7"/>
          </p:nvPr>
        </p:nvSpPr>
        <p:spPr>
          <a:xfrm>
            <a:off x="1741350" y="2749825"/>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05" name="Google Shape;105;p16"/>
          <p:cNvSpPr txBox="1">
            <a:spLocks noGrp="1"/>
          </p:cNvSpPr>
          <p:nvPr>
            <p:ph type="title" idx="8" hasCustomPrompt="1"/>
          </p:nvPr>
        </p:nvSpPr>
        <p:spPr>
          <a:xfrm>
            <a:off x="723975" y="392535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6" name="Google Shape;106;p16"/>
          <p:cNvSpPr txBox="1">
            <a:spLocks noGrp="1"/>
          </p:cNvSpPr>
          <p:nvPr>
            <p:ph type="title" idx="9"/>
          </p:nvPr>
        </p:nvSpPr>
        <p:spPr>
          <a:xfrm>
            <a:off x="1741350" y="359185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07" name="Google Shape;107;p16"/>
          <p:cNvSpPr txBox="1">
            <a:spLocks noGrp="1"/>
          </p:cNvSpPr>
          <p:nvPr>
            <p:ph type="title" idx="13"/>
          </p:nvPr>
        </p:nvSpPr>
        <p:spPr>
          <a:xfrm>
            <a:off x="1741350" y="397680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08" name="Google Shape;108;p16"/>
          <p:cNvSpPr txBox="1">
            <a:spLocks noGrp="1"/>
          </p:cNvSpPr>
          <p:nvPr>
            <p:ph type="title" idx="14" hasCustomPrompt="1"/>
          </p:nvPr>
        </p:nvSpPr>
        <p:spPr>
          <a:xfrm>
            <a:off x="4950075" y="147140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9" name="Google Shape;109;p16"/>
          <p:cNvSpPr txBox="1">
            <a:spLocks noGrp="1"/>
          </p:cNvSpPr>
          <p:nvPr>
            <p:ph type="title" idx="15"/>
          </p:nvPr>
        </p:nvSpPr>
        <p:spPr>
          <a:xfrm>
            <a:off x="5967438" y="113790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10" name="Google Shape;110;p16"/>
          <p:cNvSpPr txBox="1">
            <a:spLocks noGrp="1"/>
          </p:cNvSpPr>
          <p:nvPr>
            <p:ph type="title" idx="16"/>
          </p:nvPr>
        </p:nvSpPr>
        <p:spPr>
          <a:xfrm>
            <a:off x="5967450" y="152285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11" name="Google Shape;111;p16"/>
          <p:cNvSpPr txBox="1">
            <a:spLocks noGrp="1"/>
          </p:cNvSpPr>
          <p:nvPr>
            <p:ph type="title" idx="17" hasCustomPrompt="1"/>
          </p:nvPr>
        </p:nvSpPr>
        <p:spPr>
          <a:xfrm>
            <a:off x="4950075" y="2698375"/>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12" name="Google Shape;112;p16"/>
          <p:cNvSpPr txBox="1">
            <a:spLocks noGrp="1"/>
          </p:cNvSpPr>
          <p:nvPr>
            <p:ph type="title" idx="18"/>
          </p:nvPr>
        </p:nvSpPr>
        <p:spPr>
          <a:xfrm>
            <a:off x="5967438" y="2364875"/>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13" name="Google Shape;113;p16"/>
          <p:cNvSpPr txBox="1">
            <a:spLocks noGrp="1"/>
          </p:cNvSpPr>
          <p:nvPr>
            <p:ph type="title" idx="19"/>
          </p:nvPr>
        </p:nvSpPr>
        <p:spPr>
          <a:xfrm>
            <a:off x="5967450" y="2749825"/>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14" name="Google Shape;114;p16"/>
          <p:cNvSpPr txBox="1">
            <a:spLocks noGrp="1"/>
          </p:cNvSpPr>
          <p:nvPr>
            <p:ph type="title" idx="20" hasCustomPrompt="1"/>
          </p:nvPr>
        </p:nvSpPr>
        <p:spPr>
          <a:xfrm>
            <a:off x="4950075" y="392535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15" name="Google Shape;115;p16"/>
          <p:cNvSpPr txBox="1">
            <a:spLocks noGrp="1"/>
          </p:cNvSpPr>
          <p:nvPr>
            <p:ph type="title" idx="21"/>
          </p:nvPr>
        </p:nvSpPr>
        <p:spPr>
          <a:xfrm>
            <a:off x="5967438" y="359185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16" name="Google Shape;116;p16"/>
          <p:cNvSpPr txBox="1">
            <a:spLocks noGrp="1"/>
          </p:cNvSpPr>
          <p:nvPr>
            <p:ph type="title" idx="22"/>
          </p:nvPr>
        </p:nvSpPr>
        <p:spPr>
          <a:xfrm>
            <a:off x="5967450" y="397680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17"/>
        <p:cNvGrpSpPr/>
        <p:nvPr/>
      </p:nvGrpSpPr>
      <p:grpSpPr>
        <a:xfrm>
          <a:off x="0" y="0"/>
          <a:ext cx="0" cy="0"/>
          <a:chOff x="0" y="0"/>
          <a:chExt cx="0" cy="0"/>
        </a:xfrm>
      </p:grpSpPr>
      <p:sp>
        <p:nvSpPr>
          <p:cNvPr id="118" name="Google Shape;118;p17"/>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0" y="1371600"/>
            <a:ext cx="9144000" cy="25716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21" name="Google Shape;121;p17"/>
          <p:cNvSpPr txBox="1">
            <a:spLocks noGrp="1"/>
          </p:cNvSpPr>
          <p:nvPr>
            <p:ph type="body" idx="1"/>
          </p:nvPr>
        </p:nvSpPr>
        <p:spPr>
          <a:xfrm>
            <a:off x="723900" y="2445400"/>
            <a:ext cx="2284500" cy="1552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22" name="Google Shape;122;p17"/>
          <p:cNvSpPr txBox="1">
            <a:spLocks noGrp="1"/>
          </p:cNvSpPr>
          <p:nvPr>
            <p:ph type="body" idx="2"/>
          </p:nvPr>
        </p:nvSpPr>
        <p:spPr>
          <a:xfrm>
            <a:off x="3429746" y="2445400"/>
            <a:ext cx="2284500" cy="1552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23" name="Google Shape;12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124" name="Google Shape;124;p17"/>
          <p:cNvSpPr txBox="1">
            <a:spLocks noGrp="1"/>
          </p:cNvSpPr>
          <p:nvPr>
            <p:ph type="title" idx="3"/>
          </p:nvPr>
        </p:nvSpPr>
        <p:spPr>
          <a:xfrm>
            <a:off x="1003407" y="1921425"/>
            <a:ext cx="1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125" name="Google Shape;125;p17"/>
          <p:cNvSpPr txBox="1">
            <a:spLocks noGrp="1"/>
          </p:cNvSpPr>
          <p:nvPr>
            <p:ph type="title" idx="4"/>
          </p:nvPr>
        </p:nvSpPr>
        <p:spPr>
          <a:xfrm>
            <a:off x="3709240" y="1921425"/>
            <a:ext cx="1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126" name="Google Shape;126;p17"/>
          <p:cNvSpPr txBox="1">
            <a:spLocks noGrp="1"/>
          </p:cNvSpPr>
          <p:nvPr>
            <p:ph type="body" idx="5"/>
          </p:nvPr>
        </p:nvSpPr>
        <p:spPr>
          <a:xfrm>
            <a:off x="6135608" y="2445400"/>
            <a:ext cx="2284500" cy="1552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27" name="Google Shape;127;p17"/>
          <p:cNvSpPr txBox="1">
            <a:spLocks noGrp="1"/>
          </p:cNvSpPr>
          <p:nvPr>
            <p:ph type="title" idx="6"/>
          </p:nvPr>
        </p:nvSpPr>
        <p:spPr>
          <a:xfrm>
            <a:off x="6415102" y="1921425"/>
            <a:ext cx="172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128" name="Google Shape;128;p17"/>
          <p:cNvSpPr/>
          <p:nvPr/>
        </p:nvSpPr>
        <p:spPr>
          <a:xfrm rot="10800000">
            <a:off x="-13400" y="359270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rot="5400000">
            <a:off x="8459538" y="875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p:cSld name="CUSTOM_4">
    <p:spTree>
      <p:nvGrpSpPr>
        <p:cNvPr id="1" name="Shape 130"/>
        <p:cNvGrpSpPr/>
        <p:nvPr/>
      </p:nvGrpSpPr>
      <p:grpSpPr>
        <a:xfrm>
          <a:off x="0" y="0"/>
          <a:ext cx="0" cy="0"/>
          <a:chOff x="0" y="0"/>
          <a:chExt cx="0" cy="0"/>
        </a:xfrm>
      </p:grpSpPr>
      <p:sp>
        <p:nvSpPr>
          <p:cNvPr id="131" name="Google Shape;131;p18"/>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33" name="Google Shape;133;p18"/>
          <p:cNvSpPr txBox="1">
            <a:spLocks noGrp="1"/>
          </p:cNvSpPr>
          <p:nvPr>
            <p:ph type="body" idx="1"/>
          </p:nvPr>
        </p:nvSpPr>
        <p:spPr>
          <a:xfrm>
            <a:off x="723975" y="2912813"/>
            <a:ext cx="1708200" cy="11739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4" name="Google Shape;134;p18"/>
          <p:cNvSpPr txBox="1">
            <a:spLocks noGrp="1"/>
          </p:cNvSpPr>
          <p:nvPr>
            <p:ph type="title" idx="2"/>
          </p:nvPr>
        </p:nvSpPr>
        <p:spPr>
          <a:xfrm>
            <a:off x="706265" y="2388838"/>
            <a:ext cx="17259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600"/>
              <a:buNone/>
              <a:defRPr sz="2100">
                <a:solidFill>
                  <a:schemeClr val="accent5"/>
                </a:solidFill>
              </a:defRPr>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a:endParaRPr/>
          </a:p>
        </p:txBody>
      </p:sp>
      <p:sp>
        <p:nvSpPr>
          <p:cNvPr id="135" name="Google Shape;135;p18"/>
          <p:cNvSpPr txBox="1">
            <a:spLocks noGrp="1"/>
          </p:cNvSpPr>
          <p:nvPr>
            <p:ph type="body" idx="3"/>
          </p:nvPr>
        </p:nvSpPr>
        <p:spPr>
          <a:xfrm>
            <a:off x="6694200" y="2912813"/>
            <a:ext cx="1708200" cy="1173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6" name="Google Shape;136;p18"/>
          <p:cNvSpPr txBox="1">
            <a:spLocks noGrp="1"/>
          </p:cNvSpPr>
          <p:nvPr>
            <p:ph type="title" idx="4"/>
          </p:nvPr>
        </p:nvSpPr>
        <p:spPr>
          <a:xfrm>
            <a:off x="6694190" y="2388838"/>
            <a:ext cx="1725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600"/>
              <a:buNone/>
              <a:defRPr sz="2100">
                <a:solidFill>
                  <a:schemeClr val="accent5"/>
                </a:solidFill>
              </a:defRPr>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37"/>
        <p:cNvGrpSpPr/>
        <p:nvPr/>
      </p:nvGrpSpPr>
      <p:grpSpPr>
        <a:xfrm>
          <a:off x="0" y="0"/>
          <a:ext cx="0" cy="0"/>
          <a:chOff x="0" y="0"/>
          <a:chExt cx="0" cy="0"/>
        </a:xfrm>
      </p:grpSpPr>
      <p:sp>
        <p:nvSpPr>
          <p:cNvPr id="138" name="Google Shape;138;p19"/>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a:spLocks noGrp="1"/>
          </p:cNvSpPr>
          <p:nvPr>
            <p:ph type="body" idx="1"/>
          </p:nvPr>
        </p:nvSpPr>
        <p:spPr>
          <a:xfrm>
            <a:off x="746625" y="1918350"/>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40" name="Google Shape;140;p19"/>
          <p:cNvSpPr txBox="1">
            <a:spLocks noGrp="1"/>
          </p:cNvSpPr>
          <p:nvPr>
            <p:ph type="title"/>
          </p:nvPr>
        </p:nvSpPr>
        <p:spPr>
          <a:xfrm>
            <a:off x="723975" y="1394375"/>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41" name="Google Shape;141;p19"/>
          <p:cNvSpPr txBox="1">
            <a:spLocks noGrp="1"/>
          </p:cNvSpPr>
          <p:nvPr>
            <p:ph type="title" idx="2"/>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42" name="Google Shape;142;p19"/>
          <p:cNvSpPr txBox="1">
            <a:spLocks noGrp="1"/>
          </p:cNvSpPr>
          <p:nvPr>
            <p:ph type="body" idx="3"/>
          </p:nvPr>
        </p:nvSpPr>
        <p:spPr>
          <a:xfrm>
            <a:off x="3519468" y="1918350"/>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43" name="Google Shape;143;p19"/>
          <p:cNvSpPr txBox="1">
            <a:spLocks noGrp="1"/>
          </p:cNvSpPr>
          <p:nvPr>
            <p:ph type="title" idx="4"/>
          </p:nvPr>
        </p:nvSpPr>
        <p:spPr>
          <a:xfrm>
            <a:off x="3496818" y="1394375"/>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44" name="Google Shape;144;p19"/>
          <p:cNvSpPr txBox="1">
            <a:spLocks noGrp="1"/>
          </p:cNvSpPr>
          <p:nvPr>
            <p:ph type="body" idx="5"/>
          </p:nvPr>
        </p:nvSpPr>
        <p:spPr>
          <a:xfrm>
            <a:off x="6235208" y="1918350"/>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45" name="Google Shape;145;p19"/>
          <p:cNvSpPr txBox="1">
            <a:spLocks noGrp="1"/>
          </p:cNvSpPr>
          <p:nvPr>
            <p:ph type="title" idx="6"/>
          </p:nvPr>
        </p:nvSpPr>
        <p:spPr>
          <a:xfrm>
            <a:off x="6212558" y="1394375"/>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46" name="Google Shape;146;p19"/>
          <p:cNvSpPr txBox="1">
            <a:spLocks noGrp="1"/>
          </p:cNvSpPr>
          <p:nvPr>
            <p:ph type="body" idx="7"/>
          </p:nvPr>
        </p:nvSpPr>
        <p:spPr>
          <a:xfrm>
            <a:off x="746625" y="3616225"/>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47" name="Google Shape;147;p19"/>
          <p:cNvSpPr txBox="1">
            <a:spLocks noGrp="1"/>
          </p:cNvSpPr>
          <p:nvPr>
            <p:ph type="title" idx="8"/>
          </p:nvPr>
        </p:nvSpPr>
        <p:spPr>
          <a:xfrm>
            <a:off x="723975" y="3092250"/>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48" name="Google Shape;148;p19"/>
          <p:cNvSpPr txBox="1">
            <a:spLocks noGrp="1"/>
          </p:cNvSpPr>
          <p:nvPr>
            <p:ph type="body" idx="9"/>
          </p:nvPr>
        </p:nvSpPr>
        <p:spPr>
          <a:xfrm>
            <a:off x="3519468" y="3616225"/>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49" name="Google Shape;149;p19"/>
          <p:cNvSpPr txBox="1">
            <a:spLocks noGrp="1"/>
          </p:cNvSpPr>
          <p:nvPr>
            <p:ph type="title" idx="13"/>
          </p:nvPr>
        </p:nvSpPr>
        <p:spPr>
          <a:xfrm>
            <a:off x="3496818" y="3092250"/>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50" name="Google Shape;150;p19"/>
          <p:cNvSpPr txBox="1">
            <a:spLocks noGrp="1"/>
          </p:cNvSpPr>
          <p:nvPr>
            <p:ph type="body" idx="14"/>
          </p:nvPr>
        </p:nvSpPr>
        <p:spPr>
          <a:xfrm>
            <a:off x="6235208" y="3616225"/>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151" name="Google Shape;151;p19"/>
          <p:cNvSpPr txBox="1">
            <a:spLocks noGrp="1"/>
          </p:cNvSpPr>
          <p:nvPr>
            <p:ph type="title" idx="15"/>
          </p:nvPr>
        </p:nvSpPr>
        <p:spPr>
          <a:xfrm>
            <a:off x="6212558" y="3092250"/>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152" name="Google Shape;152;p19"/>
          <p:cNvSpPr/>
          <p:nvPr/>
        </p:nvSpPr>
        <p:spPr>
          <a:xfrm rot="5400000">
            <a:off x="-849762" y="394200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rot="10800000">
            <a:off x="595440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&lt;</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154"/>
        <p:cNvGrpSpPr/>
        <p:nvPr/>
      </p:nvGrpSpPr>
      <p:grpSpPr>
        <a:xfrm>
          <a:off x="0" y="0"/>
          <a:ext cx="0" cy="0"/>
          <a:chOff x="0" y="0"/>
          <a:chExt cx="0" cy="0"/>
        </a:xfrm>
      </p:grpSpPr>
      <p:sp>
        <p:nvSpPr>
          <p:cNvPr id="155" name="Google Shape;155;p20"/>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57" name="Google Shape;157;p20"/>
          <p:cNvSpPr/>
          <p:nvPr/>
        </p:nvSpPr>
        <p:spPr>
          <a:xfrm rot="10800000">
            <a:off x="0" y="4429375"/>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rot="5400000">
            <a:off x="8459538" y="332425"/>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0" y="2305050"/>
            <a:ext cx="5181600" cy="24384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23975" y="2856900"/>
            <a:ext cx="4457700" cy="841800"/>
          </a:xfrm>
          <a:prstGeom prst="rect">
            <a:avLst/>
          </a:prstGeom>
        </p:spPr>
        <p:txBody>
          <a:bodyPr spcFirstLastPara="1" wrap="square" lIns="91425" tIns="91425" rIns="91425" bIns="91425" anchor="ctr" anchorCtr="0">
            <a:noAutofit/>
          </a:bodyPr>
          <a:lstStyle>
            <a:lvl1pPr lvl="0">
              <a:spcBef>
                <a:spcPts val="0"/>
              </a:spcBef>
              <a:spcAft>
                <a:spcPts val="0"/>
              </a:spcAft>
              <a:buClr>
                <a:srgbClr val="000000"/>
              </a:buClr>
              <a:buSzPts val="2700"/>
              <a:buNone/>
              <a:defRPr>
                <a:solidFill>
                  <a:srgbClr val="FFFFFF"/>
                </a:solidFill>
              </a:defRPr>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0" name="Google Shape;20;p3"/>
          <p:cNvSpPr txBox="1">
            <a:spLocks noGrp="1"/>
          </p:cNvSpPr>
          <p:nvPr>
            <p:ph type="subTitle" idx="1"/>
          </p:nvPr>
        </p:nvSpPr>
        <p:spPr>
          <a:xfrm>
            <a:off x="723975" y="3512700"/>
            <a:ext cx="2822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700"/>
              <a:buFont typeface="Montserrat"/>
              <a:buNone/>
              <a:defRPr sz="1600">
                <a:solidFill>
                  <a:srgbClr val="FFFFFF"/>
                </a:solidFill>
                <a:latin typeface="Montserrat"/>
                <a:ea typeface="Montserrat"/>
                <a:cs typeface="Montserrat"/>
                <a:sym typeface="Montserrat"/>
              </a:defRPr>
            </a:lvl1pPr>
            <a:lvl2pPr lvl="1" rtl="0">
              <a:lnSpc>
                <a:spcPct val="100000"/>
              </a:lnSpc>
              <a:spcBef>
                <a:spcPts val="0"/>
              </a:spcBef>
              <a:spcAft>
                <a:spcPts val="0"/>
              </a:spcAft>
              <a:buSzPts val="1900"/>
              <a:buFont typeface="Montserrat"/>
              <a:buNone/>
              <a:defRPr sz="1900">
                <a:latin typeface="Montserrat"/>
                <a:ea typeface="Montserrat"/>
                <a:cs typeface="Montserrat"/>
                <a:sym typeface="Montserrat"/>
              </a:defRPr>
            </a:lvl2pPr>
            <a:lvl3pPr lvl="2" rtl="0">
              <a:lnSpc>
                <a:spcPct val="100000"/>
              </a:lnSpc>
              <a:spcBef>
                <a:spcPts val="0"/>
              </a:spcBef>
              <a:spcAft>
                <a:spcPts val="0"/>
              </a:spcAft>
              <a:buSzPts val="1900"/>
              <a:buFont typeface="Montserrat"/>
              <a:buNone/>
              <a:defRPr sz="1900">
                <a:latin typeface="Montserrat"/>
                <a:ea typeface="Montserrat"/>
                <a:cs typeface="Montserrat"/>
                <a:sym typeface="Montserrat"/>
              </a:defRPr>
            </a:lvl3pPr>
            <a:lvl4pPr lvl="3" rtl="0">
              <a:lnSpc>
                <a:spcPct val="100000"/>
              </a:lnSpc>
              <a:spcBef>
                <a:spcPts val="0"/>
              </a:spcBef>
              <a:spcAft>
                <a:spcPts val="0"/>
              </a:spcAft>
              <a:buSzPts val="1900"/>
              <a:buFont typeface="Montserrat"/>
              <a:buNone/>
              <a:defRPr sz="1900">
                <a:latin typeface="Montserrat"/>
                <a:ea typeface="Montserrat"/>
                <a:cs typeface="Montserrat"/>
                <a:sym typeface="Montserrat"/>
              </a:defRPr>
            </a:lvl4pPr>
            <a:lvl5pPr lvl="4" rtl="0">
              <a:lnSpc>
                <a:spcPct val="100000"/>
              </a:lnSpc>
              <a:spcBef>
                <a:spcPts val="0"/>
              </a:spcBef>
              <a:spcAft>
                <a:spcPts val="0"/>
              </a:spcAft>
              <a:buSzPts val="1900"/>
              <a:buFont typeface="Montserrat"/>
              <a:buNone/>
              <a:defRPr sz="1900">
                <a:latin typeface="Montserrat"/>
                <a:ea typeface="Montserrat"/>
                <a:cs typeface="Montserrat"/>
                <a:sym typeface="Montserrat"/>
              </a:defRPr>
            </a:lvl5pPr>
            <a:lvl6pPr lvl="5" rtl="0">
              <a:lnSpc>
                <a:spcPct val="100000"/>
              </a:lnSpc>
              <a:spcBef>
                <a:spcPts val="0"/>
              </a:spcBef>
              <a:spcAft>
                <a:spcPts val="0"/>
              </a:spcAft>
              <a:buSzPts val="1900"/>
              <a:buFont typeface="Montserrat"/>
              <a:buNone/>
              <a:defRPr sz="1900">
                <a:latin typeface="Montserrat"/>
                <a:ea typeface="Montserrat"/>
                <a:cs typeface="Montserrat"/>
                <a:sym typeface="Montserrat"/>
              </a:defRPr>
            </a:lvl6pPr>
            <a:lvl7pPr lvl="6" rtl="0">
              <a:lnSpc>
                <a:spcPct val="100000"/>
              </a:lnSpc>
              <a:spcBef>
                <a:spcPts val="0"/>
              </a:spcBef>
              <a:spcAft>
                <a:spcPts val="0"/>
              </a:spcAft>
              <a:buSzPts val="1900"/>
              <a:buFont typeface="Montserrat"/>
              <a:buNone/>
              <a:defRPr sz="1900">
                <a:latin typeface="Montserrat"/>
                <a:ea typeface="Montserrat"/>
                <a:cs typeface="Montserrat"/>
                <a:sym typeface="Montserrat"/>
              </a:defRPr>
            </a:lvl7pPr>
            <a:lvl8pPr lvl="7" rtl="0">
              <a:lnSpc>
                <a:spcPct val="100000"/>
              </a:lnSpc>
              <a:spcBef>
                <a:spcPts val="0"/>
              </a:spcBef>
              <a:spcAft>
                <a:spcPts val="0"/>
              </a:spcAft>
              <a:buSzPts val="1900"/>
              <a:buFont typeface="Montserrat"/>
              <a:buNone/>
              <a:defRPr sz="1900">
                <a:latin typeface="Montserrat"/>
                <a:ea typeface="Montserrat"/>
                <a:cs typeface="Montserrat"/>
                <a:sym typeface="Montserrat"/>
              </a:defRPr>
            </a:lvl8pPr>
            <a:lvl9pPr lvl="8" rtl="0">
              <a:lnSpc>
                <a:spcPct val="100000"/>
              </a:lnSpc>
              <a:spcBef>
                <a:spcPts val="0"/>
              </a:spcBef>
              <a:spcAft>
                <a:spcPts val="0"/>
              </a:spcAft>
              <a:buSzPts val="1900"/>
              <a:buFont typeface="Montserrat"/>
              <a:buNone/>
              <a:defRPr sz="1900">
                <a:latin typeface="Montserrat"/>
                <a:ea typeface="Montserrat"/>
                <a:cs typeface="Montserrat"/>
                <a:sym typeface="Montserrat"/>
              </a:defRPr>
            </a:lvl9pPr>
          </a:lstStyle>
          <a:p>
            <a:endParaRPr/>
          </a:p>
        </p:txBody>
      </p:sp>
      <p:sp>
        <p:nvSpPr>
          <p:cNvPr id="21" name="Google Shape;21;p3"/>
          <p:cNvSpPr/>
          <p:nvPr/>
        </p:nvSpPr>
        <p:spPr>
          <a:xfrm rot="10800000">
            <a:off x="3871838" y="4422288"/>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8329200" y="143238"/>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59"/>
        <p:cNvGrpSpPr/>
        <p:nvPr/>
      </p:nvGrpSpPr>
      <p:grpSpPr>
        <a:xfrm>
          <a:off x="0" y="0"/>
          <a:ext cx="0" cy="0"/>
          <a:chOff x="0" y="0"/>
          <a:chExt cx="0" cy="0"/>
        </a:xfrm>
      </p:grpSpPr>
      <p:sp>
        <p:nvSpPr>
          <p:cNvPr id="160" name="Google Shape;160;p21"/>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62" name="Google Shape;162;p21"/>
          <p:cNvSpPr/>
          <p:nvPr/>
        </p:nvSpPr>
        <p:spPr>
          <a:xfrm rot="5400000">
            <a:off x="7753050" y="66705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rot="10800000">
            <a:off x="-12" y="479160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CUSTOM_7_1">
    <p:spTree>
      <p:nvGrpSpPr>
        <p:cNvPr id="1" name="Shape 164"/>
        <p:cNvGrpSpPr/>
        <p:nvPr/>
      </p:nvGrpSpPr>
      <p:grpSpPr>
        <a:xfrm>
          <a:off x="0" y="0"/>
          <a:ext cx="0" cy="0"/>
          <a:chOff x="0" y="0"/>
          <a:chExt cx="0" cy="0"/>
        </a:xfrm>
      </p:grpSpPr>
      <p:sp>
        <p:nvSpPr>
          <p:cNvPr id="165" name="Google Shape;165;p22"/>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67" name="Google Shape;167;p22"/>
          <p:cNvSpPr/>
          <p:nvPr/>
        </p:nvSpPr>
        <p:spPr>
          <a:xfrm rot="10800000">
            <a:off x="7092600" y="47914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rot="5400000">
            <a:off x="8328300" y="143125"/>
            <a:ext cx="10077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CUSTOM_7_1_1">
    <p:spTree>
      <p:nvGrpSpPr>
        <p:cNvPr id="1" name="Shape 169"/>
        <p:cNvGrpSpPr/>
        <p:nvPr/>
      </p:nvGrpSpPr>
      <p:grpSpPr>
        <a:xfrm>
          <a:off x="0" y="0"/>
          <a:ext cx="0" cy="0"/>
          <a:chOff x="0" y="0"/>
          <a:chExt cx="0" cy="0"/>
        </a:xfrm>
      </p:grpSpPr>
      <p:sp>
        <p:nvSpPr>
          <p:cNvPr id="170" name="Google Shape;170;p23"/>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72" name="Google Shape;172;p23"/>
          <p:cNvSpPr/>
          <p:nvPr/>
        </p:nvSpPr>
        <p:spPr>
          <a:xfrm rot="5400000">
            <a:off x="-667050" y="3755250"/>
            <a:ext cx="20553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rot="10800000">
            <a:off x="8126988" y="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7_1_1_1">
    <p:spTree>
      <p:nvGrpSpPr>
        <p:cNvPr id="1" name="Shape 174"/>
        <p:cNvGrpSpPr/>
        <p:nvPr/>
      </p:nvGrpSpPr>
      <p:grpSpPr>
        <a:xfrm>
          <a:off x="0" y="0"/>
          <a:ext cx="0" cy="0"/>
          <a:chOff x="0" y="0"/>
          <a:chExt cx="0" cy="0"/>
        </a:xfrm>
      </p:grpSpPr>
      <p:sp>
        <p:nvSpPr>
          <p:cNvPr id="175" name="Google Shape;175;p24"/>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txBox="1">
            <a:spLocks noGrp="1"/>
          </p:cNvSpPr>
          <p:nvPr>
            <p:ph type="subTitle" idx="1"/>
          </p:nvPr>
        </p:nvSpPr>
        <p:spPr>
          <a:xfrm>
            <a:off x="5056193" y="2227150"/>
            <a:ext cx="3363900" cy="1659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77" name="Google Shape;177;p24"/>
          <p:cNvSpPr txBox="1">
            <a:spLocks noGrp="1"/>
          </p:cNvSpPr>
          <p:nvPr>
            <p:ph type="title"/>
          </p:nvPr>
        </p:nvSpPr>
        <p:spPr>
          <a:xfrm>
            <a:off x="5045100" y="1654450"/>
            <a:ext cx="3363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a:solidFill>
                  <a:srgbClr val="324A00"/>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78" name="Google Shape;178;p24"/>
          <p:cNvSpPr/>
          <p:nvPr/>
        </p:nvSpPr>
        <p:spPr>
          <a:xfrm rot="5400000">
            <a:off x="-332562" y="445905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rot="10800000">
            <a:off x="595440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
  <p:cSld name="CUSTOM_8">
    <p:spTree>
      <p:nvGrpSpPr>
        <p:cNvPr id="1" name="Shape 180"/>
        <p:cNvGrpSpPr/>
        <p:nvPr/>
      </p:nvGrpSpPr>
      <p:grpSpPr>
        <a:xfrm>
          <a:off x="0" y="0"/>
          <a:ext cx="0" cy="0"/>
          <a:chOff x="0" y="0"/>
          <a:chExt cx="0" cy="0"/>
        </a:xfrm>
      </p:grpSpPr>
      <p:sp>
        <p:nvSpPr>
          <p:cNvPr id="181" name="Google Shape;181;p25"/>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83" name="Google Shape;183;p25"/>
          <p:cNvSpPr txBox="1">
            <a:spLocks noGrp="1"/>
          </p:cNvSpPr>
          <p:nvPr>
            <p:ph type="title" idx="2"/>
          </p:nvPr>
        </p:nvSpPr>
        <p:spPr>
          <a:xfrm>
            <a:off x="723900" y="226552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84" name="Google Shape;184;p25"/>
          <p:cNvSpPr txBox="1">
            <a:spLocks noGrp="1"/>
          </p:cNvSpPr>
          <p:nvPr>
            <p:ph type="title" idx="3"/>
          </p:nvPr>
        </p:nvSpPr>
        <p:spPr>
          <a:xfrm>
            <a:off x="723900" y="265047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85" name="Google Shape;185;p25"/>
          <p:cNvSpPr txBox="1">
            <a:spLocks noGrp="1"/>
          </p:cNvSpPr>
          <p:nvPr>
            <p:ph type="title" idx="4" hasCustomPrompt="1"/>
          </p:nvPr>
        </p:nvSpPr>
        <p:spPr>
          <a:xfrm>
            <a:off x="723900" y="1834275"/>
            <a:ext cx="2423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None/>
              <a:defRPr sz="46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86" name="Google Shape;186;p25"/>
          <p:cNvSpPr txBox="1">
            <a:spLocks noGrp="1"/>
          </p:cNvSpPr>
          <p:nvPr>
            <p:ph type="title" idx="5"/>
          </p:nvPr>
        </p:nvSpPr>
        <p:spPr>
          <a:xfrm>
            <a:off x="3360386" y="185157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87" name="Google Shape;187;p25"/>
          <p:cNvSpPr txBox="1">
            <a:spLocks noGrp="1"/>
          </p:cNvSpPr>
          <p:nvPr>
            <p:ph type="title" idx="6"/>
          </p:nvPr>
        </p:nvSpPr>
        <p:spPr>
          <a:xfrm>
            <a:off x="3360386" y="223652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88" name="Google Shape;188;p25"/>
          <p:cNvSpPr txBox="1">
            <a:spLocks noGrp="1"/>
          </p:cNvSpPr>
          <p:nvPr>
            <p:ph type="title" idx="7" hasCustomPrompt="1"/>
          </p:nvPr>
        </p:nvSpPr>
        <p:spPr>
          <a:xfrm>
            <a:off x="3360386" y="1420325"/>
            <a:ext cx="2423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None/>
              <a:defRPr sz="46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89" name="Google Shape;189;p25"/>
          <p:cNvSpPr txBox="1">
            <a:spLocks noGrp="1"/>
          </p:cNvSpPr>
          <p:nvPr>
            <p:ph type="title" idx="8"/>
          </p:nvPr>
        </p:nvSpPr>
        <p:spPr>
          <a:xfrm>
            <a:off x="5996872" y="150842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rgbClr val="324A00"/>
              </a:buClr>
              <a:buSzPts val="1800"/>
              <a:buNone/>
              <a:defRPr sz="1800">
                <a:solidFill>
                  <a:srgbClr val="324A00"/>
                </a:solidFill>
              </a:defRPr>
            </a:lvl2pPr>
            <a:lvl3pPr lvl="2" rtl="0">
              <a:spcBef>
                <a:spcPts val="0"/>
              </a:spcBef>
              <a:spcAft>
                <a:spcPts val="0"/>
              </a:spcAft>
              <a:buClr>
                <a:srgbClr val="324A00"/>
              </a:buClr>
              <a:buSzPts val="1800"/>
              <a:buNone/>
              <a:defRPr sz="1800">
                <a:solidFill>
                  <a:srgbClr val="324A00"/>
                </a:solidFill>
              </a:defRPr>
            </a:lvl3pPr>
            <a:lvl4pPr lvl="3" rtl="0">
              <a:spcBef>
                <a:spcPts val="0"/>
              </a:spcBef>
              <a:spcAft>
                <a:spcPts val="0"/>
              </a:spcAft>
              <a:buClr>
                <a:srgbClr val="324A00"/>
              </a:buClr>
              <a:buSzPts val="1800"/>
              <a:buNone/>
              <a:defRPr sz="1800">
                <a:solidFill>
                  <a:srgbClr val="324A00"/>
                </a:solidFill>
              </a:defRPr>
            </a:lvl4pPr>
            <a:lvl5pPr lvl="4" rtl="0">
              <a:spcBef>
                <a:spcPts val="0"/>
              </a:spcBef>
              <a:spcAft>
                <a:spcPts val="0"/>
              </a:spcAft>
              <a:buClr>
                <a:srgbClr val="324A00"/>
              </a:buClr>
              <a:buSzPts val="1800"/>
              <a:buNone/>
              <a:defRPr sz="1800">
                <a:solidFill>
                  <a:srgbClr val="324A00"/>
                </a:solidFill>
              </a:defRPr>
            </a:lvl5pPr>
            <a:lvl6pPr lvl="5" rtl="0">
              <a:spcBef>
                <a:spcPts val="0"/>
              </a:spcBef>
              <a:spcAft>
                <a:spcPts val="0"/>
              </a:spcAft>
              <a:buClr>
                <a:srgbClr val="324A00"/>
              </a:buClr>
              <a:buSzPts val="1800"/>
              <a:buNone/>
              <a:defRPr sz="1800">
                <a:solidFill>
                  <a:srgbClr val="324A00"/>
                </a:solidFill>
              </a:defRPr>
            </a:lvl6pPr>
            <a:lvl7pPr lvl="6" rtl="0">
              <a:spcBef>
                <a:spcPts val="0"/>
              </a:spcBef>
              <a:spcAft>
                <a:spcPts val="0"/>
              </a:spcAft>
              <a:buClr>
                <a:srgbClr val="324A00"/>
              </a:buClr>
              <a:buSzPts val="1800"/>
              <a:buNone/>
              <a:defRPr sz="1800">
                <a:solidFill>
                  <a:srgbClr val="324A00"/>
                </a:solidFill>
              </a:defRPr>
            </a:lvl7pPr>
            <a:lvl8pPr lvl="7" rtl="0">
              <a:spcBef>
                <a:spcPts val="0"/>
              </a:spcBef>
              <a:spcAft>
                <a:spcPts val="0"/>
              </a:spcAft>
              <a:buClr>
                <a:srgbClr val="324A00"/>
              </a:buClr>
              <a:buSzPts val="1800"/>
              <a:buNone/>
              <a:defRPr sz="1800">
                <a:solidFill>
                  <a:srgbClr val="324A00"/>
                </a:solidFill>
              </a:defRPr>
            </a:lvl8pPr>
            <a:lvl9pPr lvl="8" rtl="0">
              <a:spcBef>
                <a:spcPts val="0"/>
              </a:spcBef>
              <a:spcAft>
                <a:spcPts val="0"/>
              </a:spcAft>
              <a:buClr>
                <a:srgbClr val="324A00"/>
              </a:buClr>
              <a:buSzPts val="1800"/>
              <a:buNone/>
              <a:defRPr sz="1800">
                <a:solidFill>
                  <a:srgbClr val="324A00"/>
                </a:solidFill>
              </a:defRPr>
            </a:lvl9pPr>
          </a:lstStyle>
          <a:p>
            <a:endParaRPr/>
          </a:p>
        </p:txBody>
      </p:sp>
      <p:sp>
        <p:nvSpPr>
          <p:cNvPr id="190" name="Google Shape;190;p25"/>
          <p:cNvSpPr txBox="1">
            <a:spLocks noGrp="1"/>
          </p:cNvSpPr>
          <p:nvPr>
            <p:ph type="title" idx="9"/>
          </p:nvPr>
        </p:nvSpPr>
        <p:spPr>
          <a:xfrm>
            <a:off x="5996872" y="189337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91" name="Google Shape;191;p25"/>
          <p:cNvSpPr txBox="1">
            <a:spLocks noGrp="1"/>
          </p:cNvSpPr>
          <p:nvPr>
            <p:ph type="title" idx="13" hasCustomPrompt="1"/>
          </p:nvPr>
        </p:nvSpPr>
        <p:spPr>
          <a:xfrm>
            <a:off x="5996872" y="1077175"/>
            <a:ext cx="2423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None/>
              <a:defRPr sz="46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
  <p:cSld name="CUSTOM_8_1">
    <p:spTree>
      <p:nvGrpSpPr>
        <p:cNvPr id="1" name="Shape 192"/>
        <p:cNvGrpSpPr/>
        <p:nvPr/>
      </p:nvGrpSpPr>
      <p:grpSpPr>
        <a:xfrm>
          <a:off x="0" y="0"/>
          <a:ext cx="0" cy="0"/>
          <a:chOff x="0" y="0"/>
          <a:chExt cx="0" cy="0"/>
        </a:xfrm>
      </p:grpSpPr>
      <p:sp>
        <p:nvSpPr>
          <p:cNvPr id="193" name="Google Shape;193;p26"/>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195" name="Google Shape;195;p26"/>
          <p:cNvSpPr txBox="1">
            <a:spLocks noGrp="1"/>
          </p:cNvSpPr>
          <p:nvPr>
            <p:ph type="title" idx="2"/>
          </p:nvPr>
        </p:nvSpPr>
        <p:spPr>
          <a:xfrm>
            <a:off x="1969563" y="1525936"/>
            <a:ext cx="2210100" cy="473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1800">
                <a:solidFill>
                  <a:schemeClr val="accent5"/>
                </a:solidFill>
              </a:defRPr>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196" name="Google Shape;196;p26"/>
          <p:cNvSpPr txBox="1">
            <a:spLocks noGrp="1"/>
          </p:cNvSpPr>
          <p:nvPr>
            <p:ph type="title" idx="3"/>
          </p:nvPr>
        </p:nvSpPr>
        <p:spPr>
          <a:xfrm>
            <a:off x="1969562" y="1854750"/>
            <a:ext cx="22101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97" name="Google Shape;197;p26"/>
          <p:cNvSpPr txBox="1">
            <a:spLocks noGrp="1"/>
          </p:cNvSpPr>
          <p:nvPr>
            <p:ph type="title" idx="4"/>
          </p:nvPr>
        </p:nvSpPr>
        <p:spPr>
          <a:xfrm>
            <a:off x="1969564" y="3300487"/>
            <a:ext cx="2210100" cy="473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1800">
                <a:solidFill>
                  <a:schemeClr val="accent5"/>
                </a:solidFill>
              </a:defRPr>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198" name="Google Shape;198;p26"/>
          <p:cNvSpPr txBox="1">
            <a:spLocks noGrp="1"/>
          </p:cNvSpPr>
          <p:nvPr>
            <p:ph type="title" idx="5"/>
          </p:nvPr>
        </p:nvSpPr>
        <p:spPr>
          <a:xfrm>
            <a:off x="1969563" y="3621075"/>
            <a:ext cx="22101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199" name="Google Shape;199;p26"/>
          <p:cNvSpPr txBox="1">
            <a:spLocks noGrp="1"/>
          </p:cNvSpPr>
          <p:nvPr>
            <p:ph type="title" idx="6"/>
          </p:nvPr>
        </p:nvSpPr>
        <p:spPr>
          <a:xfrm>
            <a:off x="5796913" y="1525926"/>
            <a:ext cx="2210100" cy="473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1800">
                <a:solidFill>
                  <a:schemeClr val="accent5"/>
                </a:solidFill>
              </a:defRPr>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200" name="Google Shape;200;p26"/>
          <p:cNvSpPr txBox="1">
            <a:spLocks noGrp="1"/>
          </p:cNvSpPr>
          <p:nvPr>
            <p:ph type="title" idx="7"/>
          </p:nvPr>
        </p:nvSpPr>
        <p:spPr>
          <a:xfrm>
            <a:off x="5796914" y="1854738"/>
            <a:ext cx="22101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201" name="Google Shape;201;p26"/>
          <p:cNvSpPr txBox="1">
            <a:spLocks noGrp="1"/>
          </p:cNvSpPr>
          <p:nvPr>
            <p:ph type="title" idx="8"/>
          </p:nvPr>
        </p:nvSpPr>
        <p:spPr>
          <a:xfrm>
            <a:off x="5854061" y="3300487"/>
            <a:ext cx="2210100" cy="473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1800">
                <a:solidFill>
                  <a:schemeClr val="accent5"/>
                </a:solidFill>
              </a:defRPr>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a:endParaRPr/>
          </a:p>
        </p:txBody>
      </p:sp>
      <p:sp>
        <p:nvSpPr>
          <p:cNvPr id="202" name="Google Shape;202;p26"/>
          <p:cNvSpPr txBox="1">
            <a:spLocks noGrp="1"/>
          </p:cNvSpPr>
          <p:nvPr>
            <p:ph type="title" idx="9"/>
          </p:nvPr>
        </p:nvSpPr>
        <p:spPr>
          <a:xfrm>
            <a:off x="5854062" y="3621075"/>
            <a:ext cx="22101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203" name="Google Shape;203;p26"/>
          <p:cNvSpPr/>
          <p:nvPr/>
        </p:nvSpPr>
        <p:spPr>
          <a:xfrm rot="10800000">
            <a:off x="0" y="479160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rot="5400000">
            <a:off x="7185900" y="123420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205"/>
        <p:cNvGrpSpPr/>
        <p:nvPr/>
      </p:nvGrpSpPr>
      <p:grpSpPr>
        <a:xfrm>
          <a:off x="0" y="0"/>
          <a:ext cx="0" cy="0"/>
          <a:chOff x="0" y="0"/>
          <a:chExt cx="0" cy="0"/>
        </a:xfrm>
      </p:grpSpPr>
      <p:sp>
        <p:nvSpPr>
          <p:cNvPr id="206" name="Google Shape;206;p27"/>
          <p:cNvSpPr/>
          <p:nvPr/>
        </p:nvSpPr>
        <p:spPr>
          <a:xfrm rot="5400000">
            <a:off x="4664400" y="73050"/>
            <a:ext cx="4012800" cy="49464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rot="10800000">
            <a:off x="0" y="4053850"/>
            <a:ext cx="6390300" cy="7068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txBox="1">
            <a:spLocks noGrp="1"/>
          </p:cNvSpPr>
          <p:nvPr>
            <p:ph type="title"/>
          </p:nvPr>
        </p:nvSpPr>
        <p:spPr>
          <a:xfrm>
            <a:off x="4848825" y="706800"/>
            <a:ext cx="3225000" cy="754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3500"/>
              <a:buNone/>
              <a:defRPr sz="6000">
                <a:solidFill>
                  <a:srgbClr val="FFFFFF"/>
                </a:solidFill>
              </a:defRPr>
            </a:lvl1pPr>
            <a:lvl2pPr lvl="1" algn="ctr" rtl="0">
              <a:spcBef>
                <a:spcPts val="0"/>
              </a:spcBef>
              <a:spcAft>
                <a:spcPts val="0"/>
              </a:spcAft>
              <a:buClr>
                <a:srgbClr val="324A00"/>
              </a:buClr>
              <a:buSzPts val="3500"/>
              <a:buNone/>
              <a:defRPr sz="3500">
                <a:solidFill>
                  <a:srgbClr val="324A00"/>
                </a:solidFill>
              </a:defRPr>
            </a:lvl2pPr>
            <a:lvl3pPr lvl="2" algn="ctr" rtl="0">
              <a:spcBef>
                <a:spcPts val="0"/>
              </a:spcBef>
              <a:spcAft>
                <a:spcPts val="0"/>
              </a:spcAft>
              <a:buClr>
                <a:srgbClr val="324A00"/>
              </a:buClr>
              <a:buSzPts val="3500"/>
              <a:buNone/>
              <a:defRPr sz="3500">
                <a:solidFill>
                  <a:srgbClr val="324A00"/>
                </a:solidFill>
              </a:defRPr>
            </a:lvl3pPr>
            <a:lvl4pPr lvl="3" algn="ctr" rtl="0">
              <a:spcBef>
                <a:spcPts val="0"/>
              </a:spcBef>
              <a:spcAft>
                <a:spcPts val="0"/>
              </a:spcAft>
              <a:buClr>
                <a:srgbClr val="324A00"/>
              </a:buClr>
              <a:buSzPts val="3500"/>
              <a:buNone/>
              <a:defRPr sz="3500">
                <a:solidFill>
                  <a:srgbClr val="324A00"/>
                </a:solidFill>
              </a:defRPr>
            </a:lvl4pPr>
            <a:lvl5pPr lvl="4" algn="ctr" rtl="0">
              <a:spcBef>
                <a:spcPts val="0"/>
              </a:spcBef>
              <a:spcAft>
                <a:spcPts val="0"/>
              </a:spcAft>
              <a:buClr>
                <a:srgbClr val="324A00"/>
              </a:buClr>
              <a:buSzPts val="3500"/>
              <a:buNone/>
              <a:defRPr sz="3500">
                <a:solidFill>
                  <a:srgbClr val="324A00"/>
                </a:solidFill>
              </a:defRPr>
            </a:lvl5pPr>
            <a:lvl6pPr lvl="5" algn="ctr" rtl="0">
              <a:spcBef>
                <a:spcPts val="0"/>
              </a:spcBef>
              <a:spcAft>
                <a:spcPts val="0"/>
              </a:spcAft>
              <a:buClr>
                <a:srgbClr val="324A00"/>
              </a:buClr>
              <a:buSzPts val="3500"/>
              <a:buNone/>
              <a:defRPr sz="3500">
                <a:solidFill>
                  <a:srgbClr val="324A00"/>
                </a:solidFill>
              </a:defRPr>
            </a:lvl6pPr>
            <a:lvl7pPr lvl="6" algn="ctr" rtl="0">
              <a:spcBef>
                <a:spcPts val="0"/>
              </a:spcBef>
              <a:spcAft>
                <a:spcPts val="0"/>
              </a:spcAft>
              <a:buClr>
                <a:srgbClr val="324A00"/>
              </a:buClr>
              <a:buSzPts val="3500"/>
              <a:buNone/>
              <a:defRPr sz="3500">
                <a:solidFill>
                  <a:srgbClr val="324A00"/>
                </a:solidFill>
              </a:defRPr>
            </a:lvl7pPr>
            <a:lvl8pPr lvl="7" algn="ctr" rtl="0">
              <a:spcBef>
                <a:spcPts val="0"/>
              </a:spcBef>
              <a:spcAft>
                <a:spcPts val="0"/>
              </a:spcAft>
              <a:buClr>
                <a:srgbClr val="324A00"/>
              </a:buClr>
              <a:buSzPts val="3500"/>
              <a:buNone/>
              <a:defRPr sz="3500">
                <a:solidFill>
                  <a:srgbClr val="324A00"/>
                </a:solidFill>
              </a:defRPr>
            </a:lvl8pPr>
            <a:lvl9pPr lvl="8" algn="ctr" rtl="0">
              <a:spcBef>
                <a:spcPts val="0"/>
              </a:spcBef>
              <a:spcAft>
                <a:spcPts val="0"/>
              </a:spcAft>
              <a:buClr>
                <a:srgbClr val="324A00"/>
              </a:buClr>
              <a:buSzPts val="3500"/>
              <a:buNone/>
              <a:defRPr sz="3500">
                <a:solidFill>
                  <a:srgbClr val="324A00"/>
                </a:solidFill>
              </a:defRPr>
            </a:lvl9pPr>
          </a:lstStyle>
          <a:p>
            <a:endParaRPr/>
          </a:p>
        </p:txBody>
      </p:sp>
      <p:sp>
        <p:nvSpPr>
          <p:cNvPr id="209" name="Google Shape;209;p27"/>
          <p:cNvSpPr txBox="1"/>
          <p:nvPr/>
        </p:nvSpPr>
        <p:spPr>
          <a:xfrm>
            <a:off x="4849000" y="2836800"/>
            <a:ext cx="3857700" cy="667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100">
                <a:solidFill>
                  <a:srgbClr val="FFFFFF"/>
                </a:solidFill>
                <a:latin typeface="Montserrat"/>
                <a:ea typeface="Montserrat"/>
                <a:cs typeface="Montserrat"/>
                <a:sym typeface="Montserrat"/>
              </a:rPr>
              <a:t>CREDITS: This presentation template was created by </a:t>
            </a:r>
            <a:r>
              <a:rPr lang="en" sz="1100" b="1">
                <a:solidFill>
                  <a:srgbClr val="FFFFFF"/>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rgbClr val="FFFFFF"/>
                </a:solidFill>
                <a:latin typeface="Montserrat"/>
                <a:ea typeface="Montserrat"/>
                <a:cs typeface="Montserrat"/>
                <a:sym typeface="Montserrat"/>
              </a:rPr>
              <a:t>, including icons by </a:t>
            </a:r>
            <a:r>
              <a:rPr lang="en" sz="1100" b="1">
                <a:solidFill>
                  <a:srgbClr val="FFFFFF"/>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rgbClr val="FFFFFF"/>
                </a:solidFill>
                <a:latin typeface="Montserrat"/>
                <a:ea typeface="Montserrat"/>
                <a:cs typeface="Montserrat"/>
                <a:sym typeface="Montserrat"/>
              </a:rPr>
              <a:t>, and infographics &amp; images by </a:t>
            </a:r>
            <a:r>
              <a:rPr lang="en" sz="1100" b="1">
                <a:solidFill>
                  <a:srgbClr val="FFFFFF"/>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100" b="1">
                <a:solidFill>
                  <a:srgbClr val="FFFFFF"/>
                </a:solidFill>
                <a:latin typeface="Montserrat"/>
                <a:ea typeface="Montserrat"/>
                <a:cs typeface="Montserrat"/>
                <a:sym typeface="Montserrat"/>
              </a:rPr>
              <a:t>.</a:t>
            </a:r>
            <a:r>
              <a:rPr lang="en" sz="1100">
                <a:solidFill>
                  <a:srgbClr val="FFFFFF"/>
                </a:solidFill>
                <a:latin typeface="Montserrat"/>
                <a:ea typeface="Montserrat"/>
                <a:cs typeface="Montserrat"/>
                <a:sym typeface="Montserrat"/>
              </a:rPr>
              <a:t> </a:t>
            </a:r>
            <a:endParaRPr sz="1100">
              <a:solidFill>
                <a:srgbClr val="FFFFFF"/>
              </a:solidFill>
              <a:latin typeface="Montserrat"/>
              <a:ea typeface="Montserrat"/>
              <a:cs typeface="Montserrat"/>
              <a:sym typeface="Montserrat"/>
            </a:endParaRPr>
          </a:p>
        </p:txBody>
      </p:sp>
      <p:sp>
        <p:nvSpPr>
          <p:cNvPr id="210" name="Google Shape;210;p27"/>
          <p:cNvSpPr txBox="1">
            <a:spLocks noGrp="1"/>
          </p:cNvSpPr>
          <p:nvPr>
            <p:ph type="title" idx="2"/>
          </p:nvPr>
        </p:nvSpPr>
        <p:spPr>
          <a:xfrm>
            <a:off x="4848825" y="3557675"/>
            <a:ext cx="35712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100">
                <a:solidFill>
                  <a:srgbClr val="FFFFFF"/>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211" name="Google Shape;211;p27"/>
          <p:cNvSpPr txBox="1">
            <a:spLocks noGrp="1"/>
          </p:cNvSpPr>
          <p:nvPr>
            <p:ph type="title" idx="3"/>
          </p:nvPr>
        </p:nvSpPr>
        <p:spPr>
          <a:xfrm>
            <a:off x="4849000" y="1653475"/>
            <a:ext cx="32250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Font typeface="Montserrat"/>
              <a:buNone/>
              <a:defRPr sz="1400" b="0">
                <a:solidFill>
                  <a:srgbClr val="000000"/>
                </a:solidFill>
                <a:latin typeface="Montserrat"/>
                <a:ea typeface="Montserrat"/>
                <a:cs typeface="Montserrat"/>
                <a:sym typeface="Montserrat"/>
              </a:defRPr>
            </a:lvl1pPr>
            <a:lvl2pPr lvl="1"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2pPr>
            <a:lvl3pPr lvl="2"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9pPr>
          </a:lstStyle>
          <a:p>
            <a:endParaRPr/>
          </a:p>
        </p:txBody>
      </p:sp>
      <p:sp>
        <p:nvSpPr>
          <p:cNvPr id="212" name="Google Shape;212;p27"/>
          <p:cNvSpPr/>
          <p:nvPr/>
        </p:nvSpPr>
        <p:spPr>
          <a:xfrm rot="10800000">
            <a:off x="7092600" y="367050"/>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and two columns">
  <p:cSld name="CUSTOM_9">
    <p:spTree>
      <p:nvGrpSpPr>
        <p:cNvPr id="1" name="Shape 213"/>
        <p:cNvGrpSpPr/>
        <p:nvPr/>
      </p:nvGrpSpPr>
      <p:grpSpPr>
        <a:xfrm>
          <a:off x="0" y="0"/>
          <a:ext cx="0" cy="0"/>
          <a:chOff x="0" y="0"/>
          <a:chExt cx="0" cy="0"/>
        </a:xfrm>
      </p:grpSpPr>
      <p:sp>
        <p:nvSpPr>
          <p:cNvPr id="214" name="Google Shape;214;p28"/>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216" name="Google Shape;216;p28"/>
          <p:cNvSpPr txBox="1">
            <a:spLocks noGrp="1"/>
          </p:cNvSpPr>
          <p:nvPr>
            <p:ph type="body" idx="1"/>
          </p:nvPr>
        </p:nvSpPr>
        <p:spPr>
          <a:xfrm>
            <a:off x="723975" y="1028700"/>
            <a:ext cx="3738900" cy="3540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sz="1400">
                <a:solidFill>
                  <a:srgbClr val="000000"/>
                </a:solidFill>
              </a:defRPr>
            </a:lvl1pPr>
            <a:lvl2pPr marL="914400" lvl="1" indent="-317500" algn="r" rtl="0">
              <a:spcBef>
                <a:spcPts val="1600"/>
              </a:spcBef>
              <a:spcAft>
                <a:spcPts val="0"/>
              </a:spcAft>
              <a:buClr>
                <a:srgbClr val="000000"/>
              </a:buClr>
              <a:buSzPts val="1400"/>
              <a:buChar char="○"/>
              <a:defRPr>
                <a:solidFill>
                  <a:srgbClr val="000000"/>
                </a:solidFill>
              </a:defRPr>
            </a:lvl2pPr>
            <a:lvl3pPr marL="1371600" lvl="2" indent="-317500" algn="r" rtl="0">
              <a:spcBef>
                <a:spcPts val="1600"/>
              </a:spcBef>
              <a:spcAft>
                <a:spcPts val="0"/>
              </a:spcAft>
              <a:buClr>
                <a:srgbClr val="000000"/>
              </a:buClr>
              <a:buSzPts val="1400"/>
              <a:buChar char="■"/>
              <a:defRPr>
                <a:solidFill>
                  <a:srgbClr val="000000"/>
                </a:solidFill>
              </a:defRPr>
            </a:lvl3pPr>
            <a:lvl4pPr marL="1828800" lvl="3" indent="-317500" algn="r" rtl="0">
              <a:spcBef>
                <a:spcPts val="1600"/>
              </a:spcBef>
              <a:spcAft>
                <a:spcPts val="0"/>
              </a:spcAft>
              <a:buClr>
                <a:srgbClr val="000000"/>
              </a:buClr>
              <a:buSzPts val="1400"/>
              <a:buChar char="●"/>
              <a:defRPr>
                <a:solidFill>
                  <a:srgbClr val="000000"/>
                </a:solidFill>
              </a:defRPr>
            </a:lvl4pPr>
            <a:lvl5pPr marL="2286000" lvl="4" indent="-317500" algn="r" rtl="0">
              <a:spcBef>
                <a:spcPts val="1600"/>
              </a:spcBef>
              <a:spcAft>
                <a:spcPts val="0"/>
              </a:spcAft>
              <a:buClr>
                <a:srgbClr val="000000"/>
              </a:buClr>
              <a:buSzPts val="1400"/>
              <a:buChar char="○"/>
              <a:defRPr>
                <a:solidFill>
                  <a:srgbClr val="000000"/>
                </a:solidFill>
              </a:defRPr>
            </a:lvl5pPr>
            <a:lvl6pPr marL="2743200" lvl="5" indent="-317500" algn="r" rtl="0">
              <a:spcBef>
                <a:spcPts val="1600"/>
              </a:spcBef>
              <a:spcAft>
                <a:spcPts val="0"/>
              </a:spcAft>
              <a:buClr>
                <a:srgbClr val="000000"/>
              </a:buClr>
              <a:buSzPts val="1400"/>
              <a:buChar char="■"/>
              <a:defRPr>
                <a:solidFill>
                  <a:srgbClr val="000000"/>
                </a:solidFill>
              </a:defRPr>
            </a:lvl6pPr>
            <a:lvl7pPr marL="3200400" lvl="6" indent="-317500" algn="r" rtl="0">
              <a:spcBef>
                <a:spcPts val="1600"/>
              </a:spcBef>
              <a:spcAft>
                <a:spcPts val="0"/>
              </a:spcAft>
              <a:buClr>
                <a:srgbClr val="000000"/>
              </a:buClr>
              <a:buSzPts val="1400"/>
              <a:buChar char="●"/>
              <a:defRPr>
                <a:solidFill>
                  <a:srgbClr val="000000"/>
                </a:solidFill>
              </a:defRPr>
            </a:lvl7pPr>
            <a:lvl8pPr marL="3657600" lvl="7" indent="-317500" algn="r" rtl="0">
              <a:spcBef>
                <a:spcPts val="1600"/>
              </a:spcBef>
              <a:spcAft>
                <a:spcPts val="0"/>
              </a:spcAft>
              <a:buClr>
                <a:srgbClr val="000000"/>
              </a:buClr>
              <a:buSzPts val="1400"/>
              <a:buChar char="○"/>
              <a:defRPr>
                <a:solidFill>
                  <a:srgbClr val="000000"/>
                </a:solidFill>
              </a:defRPr>
            </a:lvl8pPr>
            <a:lvl9pPr marL="4114800" lvl="8" indent="-317500" algn="r" rtl="0">
              <a:spcBef>
                <a:spcPts val="1600"/>
              </a:spcBef>
              <a:spcAft>
                <a:spcPts val="1600"/>
              </a:spcAft>
              <a:buClr>
                <a:srgbClr val="000000"/>
              </a:buClr>
              <a:buSzPts val="1400"/>
              <a:buChar char="■"/>
              <a:defRPr>
                <a:solidFill>
                  <a:srgbClr val="000000"/>
                </a:solidFill>
              </a:defRPr>
            </a:lvl9pPr>
          </a:lstStyle>
          <a:p>
            <a:endParaRPr/>
          </a:p>
        </p:txBody>
      </p:sp>
      <p:sp>
        <p:nvSpPr>
          <p:cNvPr id="217" name="Google Shape;217;p28"/>
          <p:cNvSpPr txBox="1">
            <a:spLocks noGrp="1"/>
          </p:cNvSpPr>
          <p:nvPr>
            <p:ph type="body" idx="2"/>
          </p:nvPr>
        </p:nvSpPr>
        <p:spPr>
          <a:xfrm>
            <a:off x="4681175" y="1028700"/>
            <a:ext cx="3738900" cy="3540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sz="1200">
                <a:solidFill>
                  <a:srgbClr val="000000"/>
                </a:solidFill>
              </a:defRPr>
            </a:lvl1pPr>
            <a:lvl2pPr marL="914400" lvl="1" indent="-317500" algn="r" rtl="0">
              <a:spcBef>
                <a:spcPts val="1600"/>
              </a:spcBef>
              <a:spcAft>
                <a:spcPts val="0"/>
              </a:spcAft>
              <a:buClr>
                <a:srgbClr val="000000"/>
              </a:buClr>
              <a:buSzPts val="1400"/>
              <a:buChar char="○"/>
              <a:defRPr>
                <a:solidFill>
                  <a:srgbClr val="000000"/>
                </a:solidFill>
              </a:defRPr>
            </a:lvl2pPr>
            <a:lvl3pPr marL="1371600" lvl="2" indent="-317500" algn="r" rtl="0">
              <a:spcBef>
                <a:spcPts val="1600"/>
              </a:spcBef>
              <a:spcAft>
                <a:spcPts val="0"/>
              </a:spcAft>
              <a:buClr>
                <a:srgbClr val="000000"/>
              </a:buClr>
              <a:buSzPts val="1400"/>
              <a:buChar char="■"/>
              <a:defRPr>
                <a:solidFill>
                  <a:srgbClr val="000000"/>
                </a:solidFill>
              </a:defRPr>
            </a:lvl3pPr>
            <a:lvl4pPr marL="1828800" lvl="3" indent="-317500" algn="r" rtl="0">
              <a:spcBef>
                <a:spcPts val="1600"/>
              </a:spcBef>
              <a:spcAft>
                <a:spcPts val="0"/>
              </a:spcAft>
              <a:buClr>
                <a:srgbClr val="000000"/>
              </a:buClr>
              <a:buSzPts val="1400"/>
              <a:buChar char="●"/>
              <a:defRPr>
                <a:solidFill>
                  <a:srgbClr val="000000"/>
                </a:solidFill>
              </a:defRPr>
            </a:lvl4pPr>
            <a:lvl5pPr marL="2286000" lvl="4" indent="-317500" algn="r" rtl="0">
              <a:spcBef>
                <a:spcPts val="1600"/>
              </a:spcBef>
              <a:spcAft>
                <a:spcPts val="0"/>
              </a:spcAft>
              <a:buClr>
                <a:srgbClr val="000000"/>
              </a:buClr>
              <a:buSzPts val="1400"/>
              <a:buChar char="○"/>
              <a:defRPr>
                <a:solidFill>
                  <a:srgbClr val="000000"/>
                </a:solidFill>
              </a:defRPr>
            </a:lvl5pPr>
            <a:lvl6pPr marL="2743200" lvl="5" indent="-317500" algn="r" rtl="0">
              <a:spcBef>
                <a:spcPts val="1600"/>
              </a:spcBef>
              <a:spcAft>
                <a:spcPts val="0"/>
              </a:spcAft>
              <a:buClr>
                <a:srgbClr val="000000"/>
              </a:buClr>
              <a:buSzPts val="1400"/>
              <a:buChar char="■"/>
              <a:defRPr>
                <a:solidFill>
                  <a:srgbClr val="000000"/>
                </a:solidFill>
              </a:defRPr>
            </a:lvl6pPr>
            <a:lvl7pPr marL="3200400" lvl="6" indent="-317500" algn="r" rtl="0">
              <a:spcBef>
                <a:spcPts val="1600"/>
              </a:spcBef>
              <a:spcAft>
                <a:spcPts val="0"/>
              </a:spcAft>
              <a:buClr>
                <a:srgbClr val="000000"/>
              </a:buClr>
              <a:buSzPts val="1400"/>
              <a:buChar char="●"/>
              <a:defRPr>
                <a:solidFill>
                  <a:srgbClr val="000000"/>
                </a:solidFill>
              </a:defRPr>
            </a:lvl7pPr>
            <a:lvl8pPr marL="3657600" lvl="7" indent="-317500" algn="r" rtl="0">
              <a:spcBef>
                <a:spcPts val="1600"/>
              </a:spcBef>
              <a:spcAft>
                <a:spcPts val="0"/>
              </a:spcAft>
              <a:buClr>
                <a:srgbClr val="000000"/>
              </a:buClr>
              <a:buSzPts val="1400"/>
              <a:buChar char="○"/>
              <a:defRPr>
                <a:solidFill>
                  <a:srgbClr val="000000"/>
                </a:solidFill>
              </a:defRPr>
            </a:lvl8pPr>
            <a:lvl9pPr marL="4114800" lvl="8" indent="-317500" algn="r" rtl="0">
              <a:spcBef>
                <a:spcPts val="1600"/>
              </a:spcBef>
              <a:spcAft>
                <a:spcPts val="1600"/>
              </a:spcAft>
              <a:buClr>
                <a:srgbClr val="000000"/>
              </a:buClr>
              <a:buSzPts val="1400"/>
              <a:buChar char="■"/>
              <a:defRPr>
                <a:solidFill>
                  <a:srgbClr val="000000"/>
                </a:solidFill>
              </a:defRPr>
            </a:lvl9pPr>
          </a:lstStyle>
          <a:p>
            <a:endParaRPr/>
          </a:p>
        </p:txBody>
      </p:sp>
      <p:sp>
        <p:nvSpPr>
          <p:cNvPr id="218" name="Google Shape;218;p28"/>
          <p:cNvSpPr/>
          <p:nvPr/>
        </p:nvSpPr>
        <p:spPr>
          <a:xfrm rot="5400000">
            <a:off x="8276838" y="70050"/>
            <a:ext cx="10077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rot="10800000">
            <a:off x="5960388" y="4791600"/>
            <a:ext cx="31836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220"/>
        <p:cNvGrpSpPr/>
        <p:nvPr/>
      </p:nvGrpSpPr>
      <p:grpSpPr>
        <a:xfrm>
          <a:off x="0" y="0"/>
          <a:ext cx="0" cy="0"/>
          <a:chOff x="0" y="0"/>
          <a:chExt cx="0" cy="0"/>
        </a:xfrm>
      </p:grpSpPr>
      <p:sp>
        <p:nvSpPr>
          <p:cNvPr id="221" name="Google Shape;221;p29"/>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rot="5400000">
            <a:off x="8459550" y="332425"/>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rot="5400000">
            <a:off x="-143250" y="4279050"/>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CUSTOM_12_1">
    <p:spTree>
      <p:nvGrpSpPr>
        <p:cNvPr id="1" name="Shape 225"/>
        <p:cNvGrpSpPr/>
        <p:nvPr/>
      </p:nvGrpSpPr>
      <p:grpSpPr>
        <a:xfrm>
          <a:off x="0" y="0"/>
          <a:ext cx="0" cy="0"/>
          <a:chOff x="0" y="0"/>
          <a:chExt cx="0" cy="0"/>
        </a:xfrm>
      </p:grpSpPr>
      <p:sp>
        <p:nvSpPr>
          <p:cNvPr id="226" name="Google Shape;226;p30"/>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0" y="4791475"/>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
        <p:nvSpPr>
          <p:cNvPr id="229" name="Google Shape;229;p30"/>
          <p:cNvSpPr/>
          <p:nvPr/>
        </p:nvSpPr>
        <p:spPr>
          <a:xfrm rot="-5400000">
            <a:off x="7185900" y="3187981"/>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txBox="1">
            <a:spLocks noGrp="1"/>
          </p:cNvSpPr>
          <p:nvPr>
            <p:ph type="body" idx="1"/>
          </p:nvPr>
        </p:nvSpPr>
        <p:spPr>
          <a:xfrm>
            <a:off x="723975" y="1028700"/>
            <a:ext cx="3738900" cy="3540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sz="1400">
                <a:solidFill>
                  <a:srgbClr val="000000"/>
                </a:solidFill>
              </a:defRPr>
            </a:lvl1pPr>
            <a:lvl2pPr marL="914400" lvl="1" indent="-317500" algn="r" rtl="0">
              <a:spcBef>
                <a:spcPts val="1600"/>
              </a:spcBef>
              <a:spcAft>
                <a:spcPts val="0"/>
              </a:spcAft>
              <a:buClr>
                <a:srgbClr val="000000"/>
              </a:buClr>
              <a:buSzPts val="1400"/>
              <a:buChar char="○"/>
              <a:defRPr>
                <a:solidFill>
                  <a:srgbClr val="000000"/>
                </a:solidFill>
              </a:defRPr>
            </a:lvl2pPr>
            <a:lvl3pPr marL="1371600" lvl="2" indent="-317500" algn="r" rtl="0">
              <a:spcBef>
                <a:spcPts val="1600"/>
              </a:spcBef>
              <a:spcAft>
                <a:spcPts val="0"/>
              </a:spcAft>
              <a:buClr>
                <a:srgbClr val="000000"/>
              </a:buClr>
              <a:buSzPts val="1400"/>
              <a:buChar char="■"/>
              <a:defRPr>
                <a:solidFill>
                  <a:srgbClr val="000000"/>
                </a:solidFill>
              </a:defRPr>
            </a:lvl3pPr>
            <a:lvl4pPr marL="1828800" lvl="3" indent="-317500" algn="r" rtl="0">
              <a:spcBef>
                <a:spcPts val="1600"/>
              </a:spcBef>
              <a:spcAft>
                <a:spcPts val="0"/>
              </a:spcAft>
              <a:buClr>
                <a:srgbClr val="000000"/>
              </a:buClr>
              <a:buSzPts val="1400"/>
              <a:buChar char="●"/>
              <a:defRPr>
                <a:solidFill>
                  <a:srgbClr val="000000"/>
                </a:solidFill>
              </a:defRPr>
            </a:lvl4pPr>
            <a:lvl5pPr marL="2286000" lvl="4" indent="-317500" algn="r" rtl="0">
              <a:spcBef>
                <a:spcPts val="1600"/>
              </a:spcBef>
              <a:spcAft>
                <a:spcPts val="0"/>
              </a:spcAft>
              <a:buClr>
                <a:srgbClr val="000000"/>
              </a:buClr>
              <a:buSzPts val="1400"/>
              <a:buChar char="○"/>
              <a:defRPr>
                <a:solidFill>
                  <a:srgbClr val="000000"/>
                </a:solidFill>
              </a:defRPr>
            </a:lvl5pPr>
            <a:lvl6pPr marL="2743200" lvl="5" indent="-317500" algn="r" rtl="0">
              <a:spcBef>
                <a:spcPts val="1600"/>
              </a:spcBef>
              <a:spcAft>
                <a:spcPts val="0"/>
              </a:spcAft>
              <a:buClr>
                <a:srgbClr val="000000"/>
              </a:buClr>
              <a:buSzPts val="1400"/>
              <a:buChar char="■"/>
              <a:defRPr>
                <a:solidFill>
                  <a:srgbClr val="000000"/>
                </a:solidFill>
              </a:defRPr>
            </a:lvl6pPr>
            <a:lvl7pPr marL="3200400" lvl="6" indent="-317500" algn="r" rtl="0">
              <a:spcBef>
                <a:spcPts val="1600"/>
              </a:spcBef>
              <a:spcAft>
                <a:spcPts val="0"/>
              </a:spcAft>
              <a:buClr>
                <a:srgbClr val="000000"/>
              </a:buClr>
              <a:buSzPts val="1400"/>
              <a:buChar char="●"/>
              <a:defRPr>
                <a:solidFill>
                  <a:srgbClr val="000000"/>
                </a:solidFill>
              </a:defRPr>
            </a:lvl7pPr>
            <a:lvl8pPr marL="3657600" lvl="7" indent="-317500" algn="r" rtl="0">
              <a:spcBef>
                <a:spcPts val="1600"/>
              </a:spcBef>
              <a:spcAft>
                <a:spcPts val="0"/>
              </a:spcAft>
              <a:buClr>
                <a:srgbClr val="000000"/>
              </a:buClr>
              <a:buSzPts val="1400"/>
              <a:buChar char="○"/>
              <a:defRPr>
                <a:solidFill>
                  <a:srgbClr val="000000"/>
                </a:solidFill>
              </a:defRPr>
            </a:lvl8pPr>
            <a:lvl9pPr marL="4114800" lvl="8" indent="-317500" algn="r" rtl="0">
              <a:spcBef>
                <a:spcPts val="1600"/>
              </a:spcBef>
              <a:spcAft>
                <a:spcPts val="1600"/>
              </a:spcAft>
              <a:buClr>
                <a:srgbClr val="000000"/>
              </a:buClr>
              <a:buSzPts val="1400"/>
              <a:buChar char="■"/>
              <a:defRPr>
                <a:solidFill>
                  <a:srgbClr val="000000"/>
                </a:solidFill>
              </a:defRPr>
            </a:lvl9pPr>
          </a:lstStyle>
          <a:p>
            <a:endParaRPr/>
          </a:p>
        </p:txBody>
      </p:sp>
      <p:sp>
        <p:nvSpPr>
          <p:cNvPr id="231" name="Google Shape;231;p30"/>
          <p:cNvSpPr txBox="1">
            <a:spLocks noGrp="1"/>
          </p:cNvSpPr>
          <p:nvPr>
            <p:ph type="body" idx="2"/>
          </p:nvPr>
        </p:nvSpPr>
        <p:spPr>
          <a:xfrm>
            <a:off x="4681175" y="1028700"/>
            <a:ext cx="3738900" cy="3540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sz="1200">
                <a:solidFill>
                  <a:srgbClr val="000000"/>
                </a:solidFill>
              </a:defRPr>
            </a:lvl1pPr>
            <a:lvl2pPr marL="914400" lvl="1" indent="-317500" algn="r" rtl="0">
              <a:spcBef>
                <a:spcPts val="1600"/>
              </a:spcBef>
              <a:spcAft>
                <a:spcPts val="0"/>
              </a:spcAft>
              <a:buClr>
                <a:srgbClr val="000000"/>
              </a:buClr>
              <a:buSzPts val="1400"/>
              <a:buChar char="○"/>
              <a:defRPr>
                <a:solidFill>
                  <a:srgbClr val="000000"/>
                </a:solidFill>
              </a:defRPr>
            </a:lvl2pPr>
            <a:lvl3pPr marL="1371600" lvl="2" indent="-317500" algn="r" rtl="0">
              <a:spcBef>
                <a:spcPts val="1600"/>
              </a:spcBef>
              <a:spcAft>
                <a:spcPts val="0"/>
              </a:spcAft>
              <a:buClr>
                <a:srgbClr val="000000"/>
              </a:buClr>
              <a:buSzPts val="1400"/>
              <a:buChar char="■"/>
              <a:defRPr>
                <a:solidFill>
                  <a:srgbClr val="000000"/>
                </a:solidFill>
              </a:defRPr>
            </a:lvl3pPr>
            <a:lvl4pPr marL="1828800" lvl="3" indent="-317500" algn="r" rtl="0">
              <a:spcBef>
                <a:spcPts val="1600"/>
              </a:spcBef>
              <a:spcAft>
                <a:spcPts val="0"/>
              </a:spcAft>
              <a:buClr>
                <a:srgbClr val="000000"/>
              </a:buClr>
              <a:buSzPts val="1400"/>
              <a:buChar char="●"/>
              <a:defRPr>
                <a:solidFill>
                  <a:srgbClr val="000000"/>
                </a:solidFill>
              </a:defRPr>
            </a:lvl4pPr>
            <a:lvl5pPr marL="2286000" lvl="4" indent="-317500" algn="r" rtl="0">
              <a:spcBef>
                <a:spcPts val="1600"/>
              </a:spcBef>
              <a:spcAft>
                <a:spcPts val="0"/>
              </a:spcAft>
              <a:buClr>
                <a:srgbClr val="000000"/>
              </a:buClr>
              <a:buSzPts val="1400"/>
              <a:buChar char="○"/>
              <a:defRPr>
                <a:solidFill>
                  <a:srgbClr val="000000"/>
                </a:solidFill>
              </a:defRPr>
            </a:lvl5pPr>
            <a:lvl6pPr marL="2743200" lvl="5" indent="-317500" algn="r" rtl="0">
              <a:spcBef>
                <a:spcPts val="1600"/>
              </a:spcBef>
              <a:spcAft>
                <a:spcPts val="0"/>
              </a:spcAft>
              <a:buClr>
                <a:srgbClr val="000000"/>
              </a:buClr>
              <a:buSzPts val="1400"/>
              <a:buChar char="■"/>
              <a:defRPr>
                <a:solidFill>
                  <a:srgbClr val="000000"/>
                </a:solidFill>
              </a:defRPr>
            </a:lvl6pPr>
            <a:lvl7pPr marL="3200400" lvl="6" indent="-317500" algn="r" rtl="0">
              <a:spcBef>
                <a:spcPts val="1600"/>
              </a:spcBef>
              <a:spcAft>
                <a:spcPts val="0"/>
              </a:spcAft>
              <a:buClr>
                <a:srgbClr val="000000"/>
              </a:buClr>
              <a:buSzPts val="1400"/>
              <a:buChar char="●"/>
              <a:defRPr>
                <a:solidFill>
                  <a:srgbClr val="000000"/>
                </a:solidFill>
              </a:defRPr>
            </a:lvl7pPr>
            <a:lvl8pPr marL="3657600" lvl="7" indent="-317500" algn="r" rtl="0">
              <a:spcBef>
                <a:spcPts val="1600"/>
              </a:spcBef>
              <a:spcAft>
                <a:spcPts val="0"/>
              </a:spcAft>
              <a:buClr>
                <a:srgbClr val="000000"/>
              </a:buClr>
              <a:buSzPts val="1400"/>
              <a:buChar char="○"/>
              <a:defRPr>
                <a:solidFill>
                  <a:srgbClr val="000000"/>
                </a:solidFill>
              </a:defRPr>
            </a:lvl8pPr>
            <a:lvl9pPr marL="4114800" lvl="8" indent="-317500" algn="r" rtl="0">
              <a:spcBef>
                <a:spcPts val="1600"/>
              </a:spcBef>
              <a:spcAft>
                <a:spcPts val="1600"/>
              </a:spcAft>
              <a:buClr>
                <a:srgbClr val="000000"/>
              </a:buClr>
              <a:buSzPts val="1400"/>
              <a:buChar char="■"/>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5143500"/>
          </a:xfrm>
          <a:prstGeom prst="rect">
            <a:avLst/>
          </a:prstGeom>
          <a:solidFill>
            <a:srgbClr val="F4F7D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title"/>
          </p:nvPr>
        </p:nvSpPr>
        <p:spPr>
          <a:xfrm>
            <a:off x="723900" y="361950"/>
            <a:ext cx="6448200" cy="591600"/>
          </a:xfrm>
          <a:prstGeom prst="rect">
            <a:avLst/>
          </a:prstGeom>
        </p:spPr>
        <p:txBody>
          <a:bodyPr spcFirstLastPara="1" wrap="square" lIns="91425" tIns="91425" rIns="91425" bIns="91425" anchor="t" anchorCtr="0">
            <a:noAutofit/>
          </a:bodyPr>
          <a:lstStyle>
            <a:lvl1pPr lvl="0">
              <a:spcBef>
                <a:spcPts val="0"/>
              </a:spcBef>
              <a:spcAft>
                <a:spcPts val="0"/>
              </a:spcAft>
              <a:buClr>
                <a:srgbClr val="324A00"/>
              </a:buClr>
              <a:buSzPts val="2800"/>
              <a:buNone/>
              <a:defRPr>
                <a:solidFill>
                  <a:srgbClr val="324A00"/>
                </a:solidFill>
              </a:defRPr>
            </a:lvl1pPr>
            <a:lvl2pPr lvl="1">
              <a:spcBef>
                <a:spcPts val="0"/>
              </a:spcBef>
              <a:spcAft>
                <a:spcPts val="0"/>
              </a:spcAft>
              <a:buClr>
                <a:srgbClr val="324A00"/>
              </a:buClr>
              <a:buSzPts val="2800"/>
              <a:buNone/>
              <a:defRPr>
                <a:solidFill>
                  <a:srgbClr val="324A00"/>
                </a:solidFill>
              </a:defRPr>
            </a:lvl2pPr>
            <a:lvl3pPr lvl="2">
              <a:spcBef>
                <a:spcPts val="0"/>
              </a:spcBef>
              <a:spcAft>
                <a:spcPts val="0"/>
              </a:spcAft>
              <a:buClr>
                <a:srgbClr val="324A00"/>
              </a:buClr>
              <a:buSzPts val="2800"/>
              <a:buNone/>
              <a:defRPr>
                <a:solidFill>
                  <a:srgbClr val="324A00"/>
                </a:solidFill>
              </a:defRPr>
            </a:lvl3pPr>
            <a:lvl4pPr lvl="3">
              <a:spcBef>
                <a:spcPts val="0"/>
              </a:spcBef>
              <a:spcAft>
                <a:spcPts val="0"/>
              </a:spcAft>
              <a:buClr>
                <a:srgbClr val="324A00"/>
              </a:buClr>
              <a:buSzPts val="2800"/>
              <a:buNone/>
              <a:defRPr>
                <a:solidFill>
                  <a:srgbClr val="324A00"/>
                </a:solidFill>
              </a:defRPr>
            </a:lvl4pPr>
            <a:lvl5pPr lvl="4">
              <a:spcBef>
                <a:spcPts val="0"/>
              </a:spcBef>
              <a:spcAft>
                <a:spcPts val="0"/>
              </a:spcAft>
              <a:buClr>
                <a:srgbClr val="324A00"/>
              </a:buClr>
              <a:buSzPts val="2800"/>
              <a:buNone/>
              <a:defRPr>
                <a:solidFill>
                  <a:srgbClr val="324A00"/>
                </a:solidFill>
              </a:defRPr>
            </a:lvl5pPr>
            <a:lvl6pPr lvl="5">
              <a:spcBef>
                <a:spcPts val="0"/>
              </a:spcBef>
              <a:spcAft>
                <a:spcPts val="0"/>
              </a:spcAft>
              <a:buClr>
                <a:srgbClr val="324A00"/>
              </a:buClr>
              <a:buSzPts val="2800"/>
              <a:buNone/>
              <a:defRPr>
                <a:solidFill>
                  <a:srgbClr val="324A00"/>
                </a:solidFill>
              </a:defRPr>
            </a:lvl6pPr>
            <a:lvl7pPr lvl="6">
              <a:spcBef>
                <a:spcPts val="0"/>
              </a:spcBef>
              <a:spcAft>
                <a:spcPts val="0"/>
              </a:spcAft>
              <a:buClr>
                <a:srgbClr val="324A00"/>
              </a:buClr>
              <a:buSzPts val="2800"/>
              <a:buNone/>
              <a:defRPr>
                <a:solidFill>
                  <a:srgbClr val="324A00"/>
                </a:solidFill>
              </a:defRPr>
            </a:lvl7pPr>
            <a:lvl8pPr lvl="7">
              <a:spcBef>
                <a:spcPts val="0"/>
              </a:spcBef>
              <a:spcAft>
                <a:spcPts val="0"/>
              </a:spcAft>
              <a:buClr>
                <a:srgbClr val="324A00"/>
              </a:buClr>
              <a:buSzPts val="2800"/>
              <a:buNone/>
              <a:defRPr>
                <a:solidFill>
                  <a:srgbClr val="324A00"/>
                </a:solidFill>
              </a:defRPr>
            </a:lvl8pPr>
            <a:lvl9pPr lvl="8">
              <a:spcBef>
                <a:spcPts val="0"/>
              </a:spcBef>
              <a:spcAft>
                <a:spcPts val="0"/>
              </a:spcAft>
              <a:buClr>
                <a:srgbClr val="324A00"/>
              </a:buClr>
              <a:buSzPts val="2800"/>
              <a:buNone/>
              <a:defRPr>
                <a:solidFill>
                  <a:srgbClr val="324A00"/>
                </a:solidFill>
              </a:defRPr>
            </a:lvl9pPr>
          </a:lstStyle>
          <a:p>
            <a:endParaRPr/>
          </a:p>
        </p:txBody>
      </p:sp>
      <p:sp>
        <p:nvSpPr>
          <p:cNvPr id="26" name="Google Shape;26;p4"/>
          <p:cNvSpPr txBox="1">
            <a:spLocks noGrp="1"/>
          </p:cNvSpPr>
          <p:nvPr>
            <p:ph type="body" idx="1"/>
          </p:nvPr>
        </p:nvSpPr>
        <p:spPr>
          <a:xfrm>
            <a:off x="723900" y="953775"/>
            <a:ext cx="7696200" cy="25623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8C4303"/>
              </a:buClr>
              <a:buSzPts val="1200"/>
              <a:buAutoNum type="arabicPeriod"/>
              <a:defRPr sz="1200">
                <a:solidFill>
                  <a:srgbClr val="000000"/>
                </a:solidFill>
              </a:defRPr>
            </a:lvl1pPr>
            <a:lvl2pPr marL="914400" lvl="1" indent="-304800">
              <a:spcBef>
                <a:spcPts val="1600"/>
              </a:spcBef>
              <a:spcAft>
                <a:spcPts val="0"/>
              </a:spcAft>
              <a:buClr>
                <a:srgbClr val="000000"/>
              </a:buClr>
              <a:buSzPts val="1200"/>
              <a:buAutoNum type="alphaLcPeriod"/>
              <a:defRPr>
                <a:solidFill>
                  <a:srgbClr val="000000"/>
                </a:solidFill>
              </a:defRPr>
            </a:lvl2pPr>
            <a:lvl3pPr marL="1371600" lvl="2" indent="-304800">
              <a:spcBef>
                <a:spcPts val="1600"/>
              </a:spcBef>
              <a:spcAft>
                <a:spcPts val="0"/>
              </a:spcAft>
              <a:buClr>
                <a:srgbClr val="000000"/>
              </a:buClr>
              <a:buSzPts val="1200"/>
              <a:buAutoNum type="romanLcPeriod"/>
              <a:defRPr>
                <a:solidFill>
                  <a:srgbClr val="000000"/>
                </a:solidFill>
              </a:defRPr>
            </a:lvl3pPr>
            <a:lvl4pPr marL="1828800" lvl="3" indent="-304800">
              <a:spcBef>
                <a:spcPts val="1600"/>
              </a:spcBef>
              <a:spcAft>
                <a:spcPts val="0"/>
              </a:spcAft>
              <a:buClr>
                <a:srgbClr val="000000"/>
              </a:buClr>
              <a:buSzPts val="1200"/>
              <a:buAutoNum type="arabicPeriod"/>
              <a:defRPr>
                <a:solidFill>
                  <a:srgbClr val="000000"/>
                </a:solidFill>
              </a:defRPr>
            </a:lvl4pPr>
            <a:lvl5pPr marL="2286000" lvl="4" indent="-304800">
              <a:spcBef>
                <a:spcPts val="1600"/>
              </a:spcBef>
              <a:spcAft>
                <a:spcPts val="0"/>
              </a:spcAft>
              <a:buClr>
                <a:srgbClr val="000000"/>
              </a:buClr>
              <a:buSzPts val="1200"/>
              <a:buAutoNum type="alphaLcPeriod"/>
              <a:defRPr>
                <a:solidFill>
                  <a:srgbClr val="000000"/>
                </a:solidFill>
              </a:defRPr>
            </a:lvl5pPr>
            <a:lvl6pPr marL="2743200" lvl="5" indent="-304800">
              <a:spcBef>
                <a:spcPts val="1600"/>
              </a:spcBef>
              <a:spcAft>
                <a:spcPts val="0"/>
              </a:spcAft>
              <a:buClr>
                <a:srgbClr val="000000"/>
              </a:buClr>
              <a:buSzPts val="1200"/>
              <a:buAutoNum type="romanLcPeriod"/>
              <a:defRPr>
                <a:solidFill>
                  <a:srgbClr val="000000"/>
                </a:solidFill>
              </a:defRPr>
            </a:lvl6pPr>
            <a:lvl7pPr marL="3200400" lvl="6" indent="-304800">
              <a:spcBef>
                <a:spcPts val="1600"/>
              </a:spcBef>
              <a:spcAft>
                <a:spcPts val="0"/>
              </a:spcAft>
              <a:buClr>
                <a:srgbClr val="000000"/>
              </a:buClr>
              <a:buSzPts val="1200"/>
              <a:buAutoNum type="arabicPeriod"/>
              <a:defRPr>
                <a:solidFill>
                  <a:srgbClr val="000000"/>
                </a:solidFill>
              </a:defRPr>
            </a:lvl7pPr>
            <a:lvl8pPr marL="3657600" lvl="7" indent="-304800">
              <a:spcBef>
                <a:spcPts val="1600"/>
              </a:spcBef>
              <a:spcAft>
                <a:spcPts val="0"/>
              </a:spcAft>
              <a:buClr>
                <a:srgbClr val="000000"/>
              </a:buClr>
              <a:buSzPts val="1200"/>
              <a:buAutoNum type="alphaLcPeriod"/>
              <a:defRPr>
                <a:solidFill>
                  <a:srgbClr val="000000"/>
                </a:solidFill>
              </a:defRPr>
            </a:lvl8pPr>
            <a:lvl9pPr marL="4114800" lvl="8" indent="-304800">
              <a:spcBef>
                <a:spcPts val="1600"/>
              </a:spcBef>
              <a:spcAft>
                <a:spcPts val="1600"/>
              </a:spcAft>
              <a:buClr>
                <a:srgbClr val="000000"/>
              </a:buClr>
              <a:buSzPts val="1200"/>
              <a:buAutoNum type="romanLcPeriod"/>
              <a:defRPr>
                <a:solidFill>
                  <a:srgbClr val="000000"/>
                </a:solidFill>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232"/>
        <p:cNvGrpSpPr/>
        <p:nvPr/>
      </p:nvGrpSpPr>
      <p:grpSpPr>
        <a:xfrm>
          <a:off x="0" y="0"/>
          <a:ext cx="0" cy="0"/>
          <a:chOff x="0" y="0"/>
          <a:chExt cx="0" cy="0"/>
        </a:xfrm>
      </p:grpSpPr>
      <p:sp>
        <p:nvSpPr>
          <p:cNvPr id="233" name="Google Shape;233;p31"/>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234"/>
        <p:cNvGrpSpPr/>
        <p:nvPr/>
      </p:nvGrpSpPr>
      <p:grpSpPr>
        <a:xfrm>
          <a:off x="0" y="0"/>
          <a:ext cx="0" cy="0"/>
          <a:chOff x="0" y="0"/>
          <a:chExt cx="0" cy="0"/>
        </a:xfrm>
      </p:grpSpPr>
      <p:sp>
        <p:nvSpPr>
          <p:cNvPr id="235" name="Google Shape;235;p32"/>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rot="5400000">
            <a:off x="-332550" y="445905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8136300" y="4422175"/>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13_1_1">
    <p:spTree>
      <p:nvGrpSpPr>
        <p:cNvPr id="1" name="Shape 238"/>
        <p:cNvGrpSpPr/>
        <p:nvPr/>
      </p:nvGrpSpPr>
      <p:grpSpPr>
        <a:xfrm>
          <a:off x="0" y="0"/>
          <a:ext cx="0" cy="0"/>
          <a:chOff x="0" y="0"/>
          <a:chExt cx="0" cy="0"/>
        </a:xfrm>
      </p:grpSpPr>
      <p:sp>
        <p:nvSpPr>
          <p:cNvPr id="239" name="Google Shape;239;p33"/>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rot="10800000">
            <a:off x="-12" y="4791475"/>
            <a:ext cx="31836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rot="5400000">
            <a:off x="8276850" y="143125"/>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CUSTOM_13_1_1_1">
    <p:spTree>
      <p:nvGrpSpPr>
        <p:cNvPr id="1" name="Shape 242"/>
        <p:cNvGrpSpPr/>
        <p:nvPr/>
      </p:nvGrpSpPr>
      <p:grpSpPr>
        <a:xfrm>
          <a:off x="0" y="0"/>
          <a:ext cx="0" cy="0"/>
          <a:chOff x="0" y="0"/>
          <a:chExt cx="0" cy="0"/>
        </a:xfrm>
      </p:grpSpPr>
      <p:sp>
        <p:nvSpPr>
          <p:cNvPr id="243" name="Google Shape;243;p34"/>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rot="10800000">
            <a:off x="7088700" y="-125"/>
            <a:ext cx="20553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rot="5400000">
            <a:off x="7942350" y="3941850"/>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4">
  <p:cSld name="CUSTOM_13_1_1_1_1">
    <p:spTree>
      <p:nvGrpSpPr>
        <p:cNvPr id="1" name="Shape 246"/>
        <p:cNvGrpSpPr/>
        <p:nvPr/>
      </p:nvGrpSpPr>
      <p:grpSpPr>
        <a:xfrm>
          <a:off x="0" y="0"/>
          <a:ext cx="0" cy="0"/>
          <a:chOff x="0" y="0"/>
          <a:chExt cx="0" cy="0"/>
        </a:xfrm>
      </p:grpSpPr>
      <p:sp>
        <p:nvSpPr>
          <p:cNvPr id="247" name="Google Shape;247;p35"/>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rot="10800000">
            <a:off x="0" y="4422181"/>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7092600" y="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a:off x="0" y="0"/>
            <a:ext cx="9144000" cy="5143500"/>
          </a:xfrm>
          <a:prstGeom prst="rect">
            <a:avLst/>
          </a:prstGeom>
          <a:solidFill>
            <a:srgbClr val="F4F7D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1533900" y="1371600"/>
            <a:ext cx="2961900" cy="25716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4666000" y="1371600"/>
            <a:ext cx="2961900" cy="25716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324A00"/>
              </a:buClr>
              <a:buSzPts val="2800"/>
              <a:buNone/>
              <a:defRPr>
                <a:solidFill>
                  <a:srgbClr val="324A00"/>
                </a:solidFill>
              </a:defRPr>
            </a:lvl1pPr>
            <a:lvl2pPr lvl="1">
              <a:spcBef>
                <a:spcPts val="0"/>
              </a:spcBef>
              <a:spcAft>
                <a:spcPts val="0"/>
              </a:spcAft>
              <a:buClr>
                <a:srgbClr val="324A00"/>
              </a:buClr>
              <a:buSzPts val="2800"/>
              <a:buNone/>
              <a:defRPr>
                <a:solidFill>
                  <a:srgbClr val="324A00"/>
                </a:solidFill>
              </a:defRPr>
            </a:lvl2pPr>
            <a:lvl3pPr lvl="2">
              <a:spcBef>
                <a:spcPts val="0"/>
              </a:spcBef>
              <a:spcAft>
                <a:spcPts val="0"/>
              </a:spcAft>
              <a:buClr>
                <a:srgbClr val="324A00"/>
              </a:buClr>
              <a:buSzPts val="2800"/>
              <a:buNone/>
              <a:defRPr>
                <a:solidFill>
                  <a:srgbClr val="324A00"/>
                </a:solidFill>
              </a:defRPr>
            </a:lvl3pPr>
            <a:lvl4pPr lvl="3">
              <a:spcBef>
                <a:spcPts val="0"/>
              </a:spcBef>
              <a:spcAft>
                <a:spcPts val="0"/>
              </a:spcAft>
              <a:buClr>
                <a:srgbClr val="324A00"/>
              </a:buClr>
              <a:buSzPts val="2800"/>
              <a:buNone/>
              <a:defRPr>
                <a:solidFill>
                  <a:srgbClr val="324A00"/>
                </a:solidFill>
              </a:defRPr>
            </a:lvl4pPr>
            <a:lvl5pPr lvl="4">
              <a:spcBef>
                <a:spcPts val="0"/>
              </a:spcBef>
              <a:spcAft>
                <a:spcPts val="0"/>
              </a:spcAft>
              <a:buClr>
                <a:srgbClr val="324A00"/>
              </a:buClr>
              <a:buSzPts val="2800"/>
              <a:buNone/>
              <a:defRPr>
                <a:solidFill>
                  <a:srgbClr val="324A00"/>
                </a:solidFill>
              </a:defRPr>
            </a:lvl5pPr>
            <a:lvl6pPr lvl="5">
              <a:spcBef>
                <a:spcPts val="0"/>
              </a:spcBef>
              <a:spcAft>
                <a:spcPts val="0"/>
              </a:spcAft>
              <a:buClr>
                <a:srgbClr val="324A00"/>
              </a:buClr>
              <a:buSzPts val="2800"/>
              <a:buNone/>
              <a:defRPr>
                <a:solidFill>
                  <a:srgbClr val="324A00"/>
                </a:solidFill>
              </a:defRPr>
            </a:lvl6pPr>
            <a:lvl7pPr lvl="6">
              <a:spcBef>
                <a:spcPts val="0"/>
              </a:spcBef>
              <a:spcAft>
                <a:spcPts val="0"/>
              </a:spcAft>
              <a:buClr>
                <a:srgbClr val="324A00"/>
              </a:buClr>
              <a:buSzPts val="2800"/>
              <a:buNone/>
              <a:defRPr>
                <a:solidFill>
                  <a:srgbClr val="324A00"/>
                </a:solidFill>
              </a:defRPr>
            </a:lvl7pPr>
            <a:lvl8pPr lvl="7">
              <a:spcBef>
                <a:spcPts val="0"/>
              </a:spcBef>
              <a:spcAft>
                <a:spcPts val="0"/>
              </a:spcAft>
              <a:buClr>
                <a:srgbClr val="324A00"/>
              </a:buClr>
              <a:buSzPts val="2800"/>
              <a:buNone/>
              <a:defRPr>
                <a:solidFill>
                  <a:srgbClr val="324A00"/>
                </a:solidFill>
              </a:defRPr>
            </a:lvl8pPr>
            <a:lvl9pPr lvl="8">
              <a:spcBef>
                <a:spcPts val="0"/>
              </a:spcBef>
              <a:spcAft>
                <a:spcPts val="0"/>
              </a:spcAft>
              <a:buClr>
                <a:srgbClr val="324A00"/>
              </a:buClr>
              <a:buSzPts val="2800"/>
              <a:buNone/>
              <a:defRPr>
                <a:solidFill>
                  <a:srgbClr val="324A00"/>
                </a:solidFill>
              </a:defRPr>
            </a:lvl9pPr>
          </a:lstStyle>
          <a:p>
            <a:endParaRPr/>
          </a:p>
        </p:txBody>
      </p:sp>
      <p:sp>
        <p:nvSpPr>
          <p:cNvPr id="33" name="Google Shape;33;p5"/>
          <p:cNvSpPr txBox="1">
            <a:spLocks noGrp="1"/>
          </p:cNvSpPr>
          <p:nvPr>
            <p:ph type="body" idx="1"/>
          </p:nvPr>
        </p:nvSpPr>
        <p:spPr>
          <a:xfrm>
            <a:off x="1603538" y="2543125"/>
            <a:ext cx="2787000" cy="15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34" name="Google Shape;34;p5"/>
          <p:cNvSpPr txBox="1">
            <a:spLocks noGrp="1"/>
          </p:cNvSpPr>
          <p:nvPr>
            <p:ph type="body" idx="2"/>
          </p:nvPr>
        </p:nvSpPr>
        <p:spPr>
          <a:xfrm>
            <a:off x="4753453" y="2543125"/>
            <a:ext cx="2787000" cy="15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35" name="Google Shape;3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36" name="Google Shape;36;p5"/>
          <p:cNvSpPr txBox="1">
            <a:spLocks noGrp="1"/>
          </p:cNvSpPr>
          <p:nvPr>
            <p:ph type="title" idx="3"/>
          </p:nvPr>
        </p:nvSpPr>
        <p:spPr>
          <a:xfrm>
            <a:off x="1944500" y="2019150"/>
            <a:ext cx="210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7" name="Google Shape;37;p5"/>
          <p:cNvSpPr txBox="1">
            <a:spLocks noGrp="1"/>
          </p:cNvSpPr>
          <p:nvPr>
            <p:ph type="title" idx="4"/>
          </p:nvPr>
        </p:nvSpPr>
        <p:spPr>
          <a:xfrm>
            <a:off x="5094400" y="2019150"/>
            <a:ext cx="210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600"/>
              <a:buNone/>
              <a:defRPr sz="2100">
                <a:solidFill>
                  <a:srgbClr val="FFFFFF"/>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8" name="Google Shape;38;p5"/>
          <p:cNvSpPr/>
          <p:nvPr/>
        </p:nvSpPr>
        <p:spPr>
          <a:xfrm rot="5400000">
            <a:off x="8459550" y="332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a:off x="-1234200" y="3188106"/>
            <a:ext cx="31896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5143500"/>
          </a:xfrm>
          <a:prstGeom prst="rect">
            <a:avLst/>
          </a:prstGeom>
          <a:solidFill>
            <a:srgbClr val="F4F7D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a:spcBef>
                <a:spcPts val="0"/>
              </a:spcBef>
              <a:spcAft>
                <a:spcPts val="0"/>
              </a:spcAft>
              <a:buClr>
                <a:srgbClr val="324A00"/>
              </a:buClr>
              <a:buSzPts val="2800"/>
              <a:buNone/>
              <a:defRPr>
                <a:solidFill>
                  <a:srgbClr val="324A00"/>
                </a:solidFill>
              </a:defRPr>
            </a:lvl1pPr>
            <a:lvl2pPr lvl="1">
              <a:spcBef>
                <a:spcPts val="0"/>
              </a:spcBef>
              <a:spcAft>
                <a:spcPts val="0"/>
              </a:spcAft>
              <a:buClr>
                <a:srgbClr val="324A00"/>
              </a:buClr>
              <a:buSzPts val="2800"/>
              <a:buNone/>
              <a:defRPr>
                <a:solidFill>
                  <a:srgbClr val="324A00"/>
                </a:solidFill>
              </a:defRPr>
            </a:lvl2pPr>
            <a:lvl3pPr lvl="2">
              <a:spcBef>
                <a:spcPts val="0"/>
              </a:spcBef>
              <a:spcAft>
                <a:spcPts val="0"/>
              </a:spcAft>
              <a:buClr>
                <a:srgbClr val="324A00"/>
              </a:buClr>
              <a:buSzPts val="2800"/>
              <a:buNone/>
              <a:defRPr>
                <a:solidFill>
                  <a:srgbClr val="324A00"/>
                </a:solidFill>
              </a:defRPr>
            </a:lvl3pPr>
            <a:lvl4pPr lvl="3">
              <a:spcBef>
                <a:spcPts val="0"/>
              </a:spcBef>
              <a:spcAft>
                <a:spcPts val="0"/>
              </a:spcAft>
              <a:buClr>
                <a:srgbClr val="324A00"/>
              </a:buClr>
              <a:buSzPts val="2800"/>
              <a:buNone/>
              <a:defRPr>
                <a:solidFill>
                  <a:srgbClr val="324A00"/>
                </a:solidFill>
              </a:defRPr>
            </a:lvl4pPr>
            <a:lvl5pPr lvl="4">
              <a:spcBef>
                <a:spcPts val="0"/>
              </a:spcBef>
              <a:spcAft>
                <a:spcPts val="0"/>
              </a:spcAft>
              <a:buClr>
                <a:srgbClr val="324A00"/>
              </a:buClr>
              <a:buSzPts val="2800"/>
              <a:buNone/>
              <a:defRPr>
                <a:solidFill>
                  <a:srgbClr val="324A00"/>
                </a:solidFill>
              </a:defRPr>
            </a:lvl5pPr>
            <a:lvl6pPr lvl="5">
              <a:spcBef>
                <a:spcPts val="0"/>
              </a:spcBef>
              <a:spcAft>
                <a:spcPts val="0"/>
              </a:spcAft>
              <a:buClr>
                <a:srgbClr val="324A00"/>
              </a:buClr>
              <a:buSzPts val="2800"/>
              <a:buNone/>
              <a:defRPr>
                <a:solidFill>
                  <a:srgbClr val="324A00"/>
                </a:solidFill>
              </a:defRPr>
            </a:lvl6pPr>
            <a:lvl7pPr lvl="6">
              <a:spcBef>
                <a:spcPts val="0"/>
              </a:spcBef>
              <a:spcAft>
                <a:spcPts val="0"/>
              </a:spcAft>
              <a:buClr>
                <a:srgbClr val="324A00"/>
              </a:buClr>
              <a:buSzPts val="2800"/>
              <a:buNone/>
              <a:defRPr>
                <a:solidFill>
                  <a:srgbClr val="324A00"/>
                </a:solidFill>
              </a:defRPr>
            </a:lvl7pPr>
            <a:lvl8pPr lvl="7">
              <a:spcBef>
                <a:spcPts val="0"/>
              </a:spcBef>
              <a:spcAft>
                <a:spcPts val="0"/>
              </a:spcAft>
              <a:buClr>
                <a:srgbClr val="324A00"/>
              </a:buClr>
              <a:buSzPts val="2800"/>
              <a:buNone/>
              <a:defRPr>
                <a:solidFill>
                  <a:srgbClr val="324A00"/>
                </a:solidFill>
              </a:defRPr>
            </a:lvl8pPr>
            <a:lvl9pPr lvl="8">
              <a:spcBef>
                <a:spcPts val="0"/>
              </a:spcBef>
              <a:spcAft>
                <a:spcPts val="0"/>
              </a:spcAft>
              <a:buClr>
                <a:srgbClr val="324A00"/>
              </a:buClr>
              <a:buSzPts val="2800"/>
              <a:buNone/>
              <a:defRPr>
                <a:solidFill>
                  <a:srgbClr val="324A00"/>
                </a:solidFill>
              </a:defRPr>
            </a:lvl9pPr>
          </a:lstStyle>
          <a:p>
            <a:endParaRPr/>
          </a:p>
        </p:txBody>
      </p:sp>
      <p:sp>
        <p:nvSpPr>
          <p:cNvPr id="43" name="Google Shape;4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44" name="Google Shape;44;p6"/>
          <p:cNvSpPr/>
          <p:nvPr/>
        </p:nvSpPr>
        <p:spPr>
          <a:xfrm rot="10800000">
            <a:off x="8127000" y="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5400000">
            <a:off x="8276850" y="4279050"/>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p:nvPr/>
        </p:nvSpPr>
        <p:spPr>
          <a:xfrm>
            <a:off x="0" y="0"/>
            <a:ext cx="9144000" cy="5143500"/>
          </a:xfrm>
          <a:prstGeom prst="rect">
            <a:avLst/>
          </a:prstGeom>
          <a:solidFill>
            <a:srgbClr val="F4F7D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title"/>
          </p:nvPr>
        </p:nvSpPr>
        <p:spPr>
          <a:xfrm>
            <a:off x="4000500" y="1331425"/>
            <a:ext cx="4419600" cy="706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324A00"/>
              </a:buClr>
              <a:buSzPts val="2400"/>
              <a:buNone/>
              <a:defRPr>
                <a:solidFill>
                  <a:srgbClr val="324A00"/>
                </a:solidFill>
              </a:defRPr>
            </a:lvl1pPr>
            <a:lvl2pPr lvl="1">
              <a:spcBef>
                <a:spcPts val="0"/>
              </a:spcBef>
              <a:spcAft>
                <a:spcPts val="0"/>
              </a:spcAft>
              <a:buClr>
                <a:srgbClr val="324A00"/>
              </a:buClr>
              <a:buSzPts val="2400"/>
              <a:buNone/>
              <a:defRPr sz="2400">
                <a:solidFill>
                  <a:srgbClr val="324A00"/>
                </a:solidFill>
              </a:defRPr>
            </a:lvl2pPr>
            <a:lvl3pPr lvl="2">
              <a:spcBef>
                <a:spcPts val="0"/>
              </a:spcBef>
              <a:spcAft>
                <a:spcPts val="0"/>
              </a:spcAft>
              <a:buClr>
                <a:srgbClr val="324A00"/>
              </a:buClr>
              <a:buSzPts val="2400"/>
              <a:buNone/>
              <a:defRPr sz="2400">
                <a:solidFill>
                  <a:srgbClr val="324A00"/>
                </a:solidFill>
              </a:defRPr>
            </a:lvl3pPr>
            <a:lvl4pPr lvl="3">
              <a:spcBef>
                <a:spcPts val="0"/>
              </a:spcBef>
              <a:spcAft>
                <a:spcPts val="0"/>
              </a:spcAft>
              <a:buClr>
                <a:srgbClr val="324A00"/>
              </a:buClr>
              <a:buSzPts val="2400"/>
              <a:buNone/>
              <a:defRPr sz="2400">
                <a:solidFill>
                  <a:srgbClr val="324A00"/>
                </a:solidFill>
              </a:defRPr>
            </a:lvl4pPr>
            <a:lvl5pPr lvl="4">
              <a:spcBef>
                <a:spcPts val="0"/>
              </a:spcBef>
              <a:spcAft>
                <a:spcPts val="0"/>
              </a:spcAft>
              <a:buClr>
                <a:srgbClr val="324A00"/>
              </a:buClr>
              <a:buSzPts val="2400"/>
              <a:buNone/>
              <a:defRPr sz="2400">
                <a:solidFill>
                  <a:srgbClr val="324A00"/>
                </a:solidFill>
              </a:defRPr>
            </a:lvl5pPr>
            <a:lvl6pPr lvl="5">
              <a:spcBef>
                <a:spcPts val="0"/>
              </a:spcBef>
              <a:spcAft>
                <a:spcPts val="0"/>
              </a:spcAft>
              <a:buClr>
                <a:srgbClr val="324A00"/>
              </a:buClr>
              <a:buSzPts val="2400"/>
              <a:buNone/>
              <a:defRPr sz="2400">
                <a:solidFill>
                  <a:srgbClr val="324A00"/>
                </a:solidFill>
              </a:defRPr>
            </a:lvl6pPr>
            <a:lvl7pPr lvl="6">
              <a:spcBef>
                <a:spcPts val="0"/>
              </a:spcBef>
              <a:spcAft>
                <a:spcPts val="0"/>
              </a:spcAft>
              <a:buClr>
                <a:srgbClr val="324A00"/>
              </a:buClr>
              <a:buSzPts val="2400"/>
              <a:buNone/>
              <a:defRPr sz="2400">
                <a:solidFill>
                  <a:srgbClr val="324A00"/>
                </a:solidFill>
              </a:defRPr>
            </a:lvl7pPr>
            <a:lvl8pPr lvl="7">
              <a:spcBef>
                <a:spcPts val="0"/>
              </a:spcBef>
              <a:spcAft>
                <a:spcPts val="0"/>
              </a:spcAft>
              <a:buClr>
                <a:srgbClr val="324A00"/>
              </a:buClr>
              <a:buSzPts val="2400"/>
              <a:buNone/>
              <a:defRPr sz="2400">
                <a:solidFill>
                  <a:srgbClr val="324A00"/>
                </a:solidFill>
              </a:defRPr>
            </a:lvl8pPr>
            <a:lvl9pPr lvl="8">
              <a:spcBef>
                <a:spcPts val="0"/>
              </a:spcBef>
              <a:spcAft>
                <a:spcPts val="0"/>
              </a:spcAft>
              <a:buClr>
                <a:srgbClr val="324A00"/>
              </a:buClr>
              <a:buSzPts val="2400"/>
              <a:buNone/>
              <a:defRPr sz="2400">
                <a:solidFill>
                  <a:srgbClr val="324A00"/>
                </a:solidFill>
              </a:defRPr>
            </a:lvl9pPr>
          </a:lstStyle>
          <a:p>
            <a:endParaRPr/>
          </a:p>
        </p:txBody>
      </p:sp>
      <p:sp>
        <p:nvSpPr>
          <p:cNvPr id="49" name="Google Shape;49;p7"/>
          <p:cNvSpPr txBox="1">
            <a:spLocks noGrp="1"/>
          </p:cNvSpPr>
          <p:nvPr>
            <p:ph type="body" idx="1"/>
          </p:nvPr>
        </p:nvSpPr>
        <p:spPr>
          <a:xfrm>
            <a:off x="5419725" y="2126725"/>
            <a:ext cx="3000300" cy="20547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Clr>
                <a:srgbClr val="000000"/>
              </a:buClr>
              <a:buSzPts val="1400"/>
              <a:buChar char="●"/>
              <a:defRPr sz="1400">
                <a:solidFill>
                  <a:srgbClr val="000000"/>
                </a:solidFill>
              </a:defRPr>
            </a:lvl1pPr>
            <a:lvl2pPr marL="914400" lvl="1" indent="-317500" algn="r">
              <a:spcBef>
                <a:spcPts val="1600"/>
              </a:spcBef>
              <a:spcAft>
                <a:spcPts val="0"/>
              </a:spcAft>
              <a:buClr>
                <a:srgbClr val="000000"/>
              </a:buClr>
              <a:buSzPts val="1400"/>
              <a:buChar char="○"/>
              <a:defRPr>
                <a:solidFill>
                  <a:srgbClr val="000000"/>
                </a:solidFill>
              </a:defRPr>
            </a:lvl2pPr>
            <a:lvl3pPr marL="1371600" lvl="2" indent="-317500" algn="r">
              <a:spcBef>
                <a:spcPts val="1600"/>
              </a:spcBef>
              <a:spcAft>
                <a:spcPts val="0"/>
              </a:spcAft>
              <a:buClr>
                <a:srgbClr val="000000"/>
              </a:buClr>
              <a:buSzPts val="1400"/>
              <a:buChar char="■"/>
              <a:defRPr>
                <a:solidFill>
                  <a:srgbClr val="000000"/>
                </a:solidFill>
              </a:defRPr>
            </a:lvl3pPr>
            <a:lvl4pPr marL="1828800" lvl="3" indent="-317500" algn="r">
              <a:spcBef>
                <a:spcPts val="1600"/>
              </a:spcBef>
              <a:spcAft>
                <a:spcPts val="0"/>
              </a:spcAft>
              <a:buClr>
                <a:srgbClr val="000000"/>
              </a:buClr>
              <a:buSzPts val="1400"/>
              <a:buChar char="●"/>
              <a:defRPr>
                <a:solidFill>
                  <a:srgbClr val="000000"/>
                </a:solidFill>
              </a:defRPr>
            </a:lvl4pPr>
            <a:lvl5pPr marL="2286000" lvl="4" indent="-317500" algn="r">
              <a:spcBef>
                <a:spcPts val="1600"/>
              </a:spcBef>
              <a:spcAft>
                <a:spcPts val="0"/>
              </a:spcAft>
              <a:buClr>
                <a:srgbClr val="000000"/>
              </a:buClr>
              <a:buSzPts val="1400"/>
              <a:buChar char="○"/>
              <a:defRPr>
                <a:solidFill>
                  <a:srgbClr val="000000"/>
                </a:solidFill>
              </a:defRPr>
            </a:lvl5pPr>
            <a:lvl6pPr marL="2743200" lvl="5" indent="-317500" algn="r">
              <a:spcBef>
                <a:spcPts val="1600"/>
              </a:spcBef>
              <a:spcAft>
                <a:spcPts val="0"/>
              </a:spcAft>
              <a:buClr>
                <a:srgbClr val="000000"/>
              </a:buClr>
              <a:buSzPts val="1400"/>
              <a:buChar char="■"/>
              <a:defRPr>
                <a:solidFill>
                  <a:srgbClr val="000000"/>
                </a:solidFill>
              </a:defRPr>
            </a:lvl6pPr>
            <a:lvl7pPr marL="3200400" lvl="6" indent="-317500" algn="r">
              <a:spcBef>
                <a:spcPts val="1600"/>
              </a:spcBef>
              <a:spcAft>
                <a:spcPts val="0"/>
              </a:spcAft>
              <a:buClr>
                <a:srgbClr val="000000"/>
              </a:buClr>
              <a:buSzPts val="1400"/>
              <a:buChar char="●"/>
              <a:defRPr>
                <a:solidFill>
                  <a:srgbClr val="000000"/>
                </a:solidFill>
              </a:defRPr>
            </a:lvl7pPr>
            <a:lvl8pPr marL="3657600" lvl="7" indent="-317500" algn="r">
              <a:spcBef>
                <a:spcPts val="1600"/>
              </a:spcBef>
              <a:spcAft>
                <a:spcPts val="0"/>
              </a:spcAft>
              <a:buClr>
                <a:srgbClr val="000000"/>
              </a:buClr>
              <a:buSzPts val="1400"/>
              <a:buChar char="○"/>
              <a:defRPr>
                <a:solidFill>
                  <a:srgbClr val="000000"/>
                </a:solidFill>
              </a:defRPr>
            </a:lvl8pPr>
            <a:lvl9pPr marL="4114800" lvl="8" indent="-317500" algn="r">
              <a:spcBef>
                <a:spcPts val="1600"/>
              </a:spcBef>
              <a:spcAft>
                <a:spcPts val="1600"/>
              </a:spcAft>
              <a:buClr>
                <a:srgbClr val="000000"/>
              </a:buClr>
              <a:buSzPts val="1400"/>
              <a:buChar char="■"/>
              <a:defRPr>
                <a:solidFill>
                  <a:srgbClr val="000000"/>
                </a:solidFill>
              </a:defRPr>
            </a:lvl9pPr>
          </a:lstStyle>
          <a:p>
            <a:endParaRPr/>
          </a:p>
        </p:txBody>
      </p:sp>
      <p:sp>
        <p:nvSpPr>
          <p:cNvPr id="50" name="Google Shape;5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p:nvPr/>
        </p:nvSpPr>
        <p:spPr>
          <a:xfrm rot="5400000">
            <a:off x="2436125" y="-787125"/>
            <a:ext cx="4119000" cy="56736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title"/>
          </p:nvPr>
        </p:nvSpPr>
        <p:spPr>
          <a:xfrm>
            <a:off x="1861350" y="904150"/>
            <a:ext cx="5421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7200"/>
              <a:buNone/>
              <a:defRPr sz="7200">
                <a:solidFill>
                  <a:srgbClr val="FFFFFF"/>
                </a:solidFill>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54" name="Google Shape;54;p8"/>
          <p:cNvSpPr/>
          <p:nvPr/>
        </p:nvSpPr>
        <p:spPr>
          <a:xfrm rot="10800000">
            <a:off x="595440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0" y="3931900"/>
            <a:ext cx="31836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9"/>
          <p:cNvSpPr/>
          <p:nvPr/>
        </p:nvSpPr>
        <p:spPr>
          <a:xfrm>
            <a:off x="0" y="-125"/>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txBox="1">
            <a:spLocks noGrp="1"/>
          </p:cNvSpPr>
          <p:nvPr>
            <p:ph type="subTitle" idx="1"/>
          </p:nvPr>
        </p:nvSpPr>
        <p:spPr>
          <a:xfrm>
            <a:off x="723975" y="1075825"/>
            <a:ext cx="4045200" cy="443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Montserrat"/>
              <a:buNone/>
              <a:defRPr sz="1600">
                <a:latin typeface="Montserrat"/>
                <a:ea typeface="Montserrat"/>
                <a:cs typeface="Montserrat"/>
                <a:sym typeface="Montserrat"/>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723975" y="1648700"/>
            <a:ext cx="3837000" cy="3128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accent5"/>
              </a:buClr>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0" name="Google Shape;6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61" name="Google Shape;61;p9"/>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2800"/>
              <a:buNone/>
              <a:defRPr>
                <a:solidFill>
                  <a:srgbClr val="324A00"/>
                </a:solidFill>
              </a:defRPr>
            </a:lvl1pPr>
            <a:lvl2pPr lvl="1" rtl="0">
              <a:spcBef>
                <a:spcPts val="0"/>
              </a:spcBef>
              <a:spcAft>
                <a:spcPts val="0"/>
              </a:spcAft>
              <a:buClr>
                <a:srgbClr val="324A00"/>
              </a:buClr>
              <a:buSzPts val="2800"/>
              <a:buNone/>
              <a:defRPr>
                <a:solidFill>
                  <a:srgbClr val="324A00"/>
                </a:solidFill>
              </a:defRPr>
            </a:lvl2pPr>
            <a:lvl3pPr lvl="2" rtl="0">
              <a:spcBef>
                <a:spcPts val="0"/>
              </a:spcBef>
              <a:spcAft>
                <a:spcPts val="0"/>
              </a:spcAft>
              <a:buClr>
                <a:srgbClr val="324A00"/>
              </a:buClr>
              <a:buSzPts val="2800"/>
              <a:buNone/>
              <a:defRPr>
                <a:solidFill>
                  <a:srgbClr val="324A00"/>
                </a:solidFill>
              </a:defRPr>
            </a:lvl3pPr>
            <a:lvl4pPr lvl="3" rtl="0">
              <a:spcBef>
                <a:spcPts val="0"/>
              </a:spcBef>
              <a:spcAft>
                <a:spcPts val="0"/>
              </a:spcAft>
              <a:buClr>
                <a:srgbClr val="324A00"/>
              </a:buClr>
              <a:buSzPts val="2800"/>
              <a:buNone/>
              <a:defRPr>
                <a:solidFill>
                  <a:srgbClr val="324A00"/>
                </a:solidFill>
              </a:defRPr>
            </a:lvl4pPr>
            <a:lvl5pPr lvl="4" rtl="0">
              <a:spcBef>
                <a:spcPts val="0"/>
              </a:spcBef>
              <a:spcAft>
                <a:spcPts val="0"/>
              </a:spcAft>
              <a:buClr>
                <a:srgbClr val="324A00"/>
              </a:buClr>
              <a:buSzPts val="2800"/>
              <a:buNone/>
              <a:defRPr>
                <a:solidFill>
                  <a:srgbClr val="324A00"/>
                </a:solidFill>
              </a:defRPr>
            </a:lvl5pPr>
            <a:lvl6pPr lvl="5" rtl="0">
              <a:spcBef>
                <a:spcPts val="0"/>
              </a:spcBef>
              <a:spcAft>
                <a:spcPts val="0"/>
              </a:spcAft>
              <a:buClr>
                <a:srgbClr val="324A00"/>
              </a:buClr>
              <a:buSzPts val="2800"/>
              <a:buNone/>
              <a:defRPr>
                <a:solidFill>
                  <a:srgbClr val="324A00"/>
                </a:solidFill>
              </a:defRPr>
            </a:lvl6pPr>
            <a:lvl7pPr lvl="6" rtl="0">
              <a:spcBef>
                <a:spcPts val="0"/>
              </a:spcBef>
              <a:spcAft>
                <a:spcPts val="0"/>
              </a:spcAft>
              <a:buClr>
                <a:srgbClr val="324A00"/>
              </a:buClr>
              <a:buSzPts val="2800"/>
              <a:buNone/>
              <a:defRPr>
                <a:solidFill>
                  <a:srgbClr val="324A00"/>
                </a:solidFill>
              </a:defRPr>
            </a:lvl7pPr>
            <a:lvl8pPr lvl="7" rtl="0">
              <a:spcBef>
                <a:spcPts val="0"/>
              </a:spcBef>
              <a:spcAft>
                <a:spcPts val="0"/>
              </a:spcAft>
              <a:buClr>
                <a:srgbClr val="324A00"/>
              </a:buClr>
              <a:buSzPts val="2800"/>
              <a:buNone/>
              <a:defRPr>
                <a:solidFill>
                  <a:srgbClr val="324A00"/>
                </a:solidFill>
              </a:defRPr>
            </a:lvl8pPr>
            <a:lvl9pPr lvl="8" rtl="0">
              <a:spcBef>
                <a:spcPts val="0"/>
              </a:spcBef>
              <a:spcAft>
                <a:spcPts val="0"/>
              </a:spcAft>
              <a:buClr>
                <a:srgbClr val="324A00"/>
              </a:buClr>
              <a:buSzPts val="2800"/>
              <a:buNone/>
              <a:defRPr>
                <a:solidFill>
                  <a:srgbClr val="324A0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0"/>
          <p:cNvSpPr/>
          <p:nvPr/>
        </p:nvSpPr>
        <p:spPr>
          <a:xfrm>
            <a:off x="419100" y="0"/>
            <a:ext cx="3505200" cy="3943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title"/>
          </p:nvPr>
        </p:nvSpPr>
        <p:spPr>
          <a:xfrm>
            <a:off x="643775" y="0"/>
            <a:ext cx="3266400" cy="3628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65" name="Google Shape;6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66" name="Google Shape;66;p10"/>
          <p:cNvSpPr/>
          <p:nvPr/>
        </p:nvSpPr>
        <p:spPr>
          <a:xfrm rot="5400000">
            <a:off x="-667050" y="3755175"/>
            <a:ext cx="2055300" cy="7212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rot="5400000">
            <a:off x="8459538" y="332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layfair Display"/>
              <a:buNone/>
              <a:defRPr sz="28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Montserrat"/>
              <a:buChar char="●"/>
              <a:defRPr sz="1800">
                <a:latin typeface="Montserrat"/>
                <a:ea typeface="Montserrat"/>
                <a:cs typeface="Montserrat"/>
                <a:sym typeface="Montserrat"/>
              </a:defRPr>
            </a:lvl1pPr>
            <a:lvl2pPr marL="914400" lvl="1"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2pPr>
            <a:lvl3pPr marL="1371600" lvl="2"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3pPr>
            <a:lvl4pPr marL="1828800" lvl="3"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4pPr>
            <a:lvl5pPr marL="2286000" lvl="4"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5pPr>
            <a:lvl6pPr marL="2743200" lvl="5"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6pPr>
            <a:lvl7pPr marL="3200400" lvl="6"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7pPr>
            <a:lvl8pPr marL="3657600" lvl="7" indent="-317500">
              <a:lnSpc>
                <a:spcPct val="115000"/>
              </a:lnSpc>
              <a:spcBef>
                <a:spcPts val="1600"/>
              </a:spcBef>
              <a:spcAft>
                <a:spcPts val="0"/>
              </a:spcAft>
              <a:buSzPts val="1400"/>
              <a:buFont typeface="Montserrat"/>
              <a:buChar char="○"/>
              <a:defRPr>
                <a:latin typeface="Montserrat"/>
                <a:ea typeface="Montserrat"/>
                <a:cs typeface="Montserrat"/>
                <a:sym typeface="Montserrat"/>
              </a:defRPr>
            </a:lvl8pPr>
            <a:lvl9pPr marL="4114800" lvl="8" indent="-317500">
              <a:lnSpc>
                <a:spcPct val="115000"/>
              </a:lnSpc>
              <a:spcBef>
                <a:spcPts val="1600"/>
              </a:spcBef>
              <a:spcAft>
                <a:spcPts val="1600"/>
              </a:spcAft>
              <a:buSzPts val="1400"/>
              <a:buFont typeface="Montserrat"/>
              <a:buChar char="■"/>
              <a:defRPr>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6">
          <p15:clr>
            <a:srgbClr val="EA4335"/>
          </p15:clr>
        </p15:guide>
        <p15:guide id="2" orient="horz" pos="342">
          <p15:clr>
            <a:srgbClr val="EA4335"/>
          </p15:clr>
        </p15:guide>
        <p15:guide id="3" orient="horz" pos="2878">
          <p15:clr>
            <a:srgbClr val="EA4335"/>
          </p15:clr>
        </p15:guide>
        <p15:guide id="4" pos="530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i2FyExFi5zw"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36"/>
          <p:cNvSpPr txBox="1">
            <a:spLocks noGrp="1"/>
          </p:cNvSpPr>
          <p:nvPr>
            <p:ph type="ctrTitle"/>
          </p:nvPr>
        </p:nvSpPr>
        <p:spPr>
          <a:xfrm>
            <a:off x="1171500" y="1516975"/>
            <a:ext cx="7299900" cy="144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t>Recopilación de datos, proporción y tasa</a:t>
            </a:r>
            <a:endParaRPr dirty="0"/>
          </a:p>
        </p:txBody>
      </p:sp>
      <p:sp>
        <p:nvSpPr>
          <p:cNvPr id="255" name="Google Shape;255;p36"/>
          <p:cNvSpPr txBox="1">
            <a:spLocks noGrp="1"/>
          </p:cNvSpPr>
          <p:nvPr>
            <p:ph type="subTitle" idx="1"/>
          </p:nvPr>
        </p:nvSpPr>
        <p:spPr>
          <a:xfrm>
            <a:off x="1390650" y="2957225"/>
            <a:ext cx="6362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dirty="0"/>
              <a:t>Encontrar a los animales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txBox="1">
            <a:spLocks noGrp="1"/>
          </p:cNvSpPr>
          <p:nvPr>
            <p:ph type="body" idx="4294967295"/>
          </p:nvPr>
        </p:nvSpPr>
        <p:spPr>
          <a:xfrm>
            <a:off x="6041950" y="893225"/>
            <a:ext cx="2121900" cy="8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400" dirty="0"/>
              <a:t>¿Es una planta o un hongo? ¿No? Entonces es un animal.</a:t>
            </a:r>
            <a:endParaRPr sz="1400" dirty="0"/>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cxnSp>
        <p:nvCxnSpPr>
          <p:cNvPr id="346" name="Google Shape;346;p45"/>
          <p:cNvCxnSpPr/>
          <p:nvPr/>
        </p:nvCxnSpPr>
        <p:spPr>
          <a:xfrm>
            <a:off x="1392900" y="2484225"/>
            <a:ext cx="6358200" cy="0"/>
          </a:xfrm>
          <a:prstGeom prst="straightConnector1">
            <a:avLst/>
          </a:prstGeom>
          <a:noFill/>
          <a:ln w="19050" cap="flat" cmpd="sng">
            <a:solidFill>
              <a:schemeClr val="accent4"/>
            </a:solidFill>
            <a:prstDash val="solid"/>
            <a:round/>
            <a:headEnd type="none" w="med" len="med"/>
            <a:tailEnd type="none" w="med" len="med"/>
          </a:ln>
        </p:spPr>
      </p:cxnSp>
      <p:sp>
        <p:nvSpPr>
          <p:cNvPr id="347" name="Google Shape;347;p45"/>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¿Es esto un animal?</a:t>
            </a:r>
            <a:endParaRPr dirty="0"/>
          </a:p>
        </p:txBody>
      </p:sp>
      <p:sp>
        <p:nvSpPr>
          <p:cNvPr id="348" name="Google Shape;348;p45"/>
          <p:cNvSpPr/>
          <p:nvPr/>
        </p:nvSpPr>
        <p:spPr>
          <a:xfrm>
            <a:off x="2016738" y="2123075"/>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5"/>
          <p:cNvSpPr/>
          <p:nvPr/>
        </p:nvSpPr>
        <p:spPr>
          <a:xfrm>
            <a:off x="3439413" y="2123075"/>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5"/>
          <p:cNvSpPr/>
          <p:nvPr/>
        </p:nvSpPr>
        <p:spPr>
          <a:xfrm>
            <a:off x="4862088" y="2123075"/>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5"/>
          <p:cNvSpPr/>
          <p:nvPr/>
        </p:nvSpPr>
        <p:spPr>
          <a:xfrm>
            <a:off x="6361363" y="2123075"/>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5"/>
          <p:cNvSpPr txBox="1">
            <a:spLocks noGrp="1"/>
          </p:cNvSpPr>
          <p:nvPr>
            <p:ph type="title"/>
          </p:nvPr>
        </p:nvSpPr>
        <p:spPr>
          <a:xfrm>
            <a:off x="1735015" y="1620001"/>
            <a:ext cx="1227560" cy="2494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1800" dirty="0">
                <a:solidFill>
                  <a:schemeClr val="accent5"/>
                </a:solidFill>
              </a:rPr>
              <a:t>Hormiga</a:t>
            </a:r>
            <a:endParaRPr sz="1800" dirty="0">
              <a:solidFill>
                <a:schemeClr val="accent5"/>
              </a:solidFill>
            </a:endParaRPr>
          </a:p>
        </p:txBody>
      </p:sp>
      <p:sp>
        <p:nvSpPr>
          <p:cNvPr id="353" name="Google Shape;353;p45"/>
          <p:cNvSpPr txBox="1">
            <a:spLocks noGrp="1"/>
          </p:cNvSpPr>
          <p:nvPr>
            <p:ph type="title"/>
          </p:nvPr>
        </p:nvSpPr>
        <p:spPr>
          <a:xfrm>
            <a:off x="3259500" y="2987351"/>
            <a:ext cx="1164050" cy="2256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1800" dirty="0">
                <a:solidFill>
                  <a:schemeClr val="accent5"/>
                </a:solidFill>
              </a:rPr>
              <a:t>Helecho</a:t>
            </a:r>
            <a:endParaRPr sz="1800" dirty="0">
              <a:solidFill>
                <a:schemeClr val="accent5"/>
              </a:solidFill>
            </a:endParaRPr>
          </a:p>
        </p:txBody>
      </p:sp>
      <p:sp>
        <p:nvSpPr>
          <p:cNvPr id="354" name="Google Shape;354;p45"/>
          <p:cNvSpPr txBox="1">
            <a:spLocks noGrp="1"/>
          </p:cNvSpPr>
          <p:nvPr>
            <p:ph type="title"/>
          </p:nvPr>
        </p:nvSpPr>
        <p:spPr>
          <a:xfrm>
            <a:off x="6409825" y="2987350"/>
            <a:ext cx="669000" cy="40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accent5"/>
                </a:solidFill>
              </a:rPr>
              <a:t>Pez</a:t>
            </a:r>
            <a:endParaRPr sz="1800" dirty="0">
              <a:solidFill>
                <a:schemeClr val="accent5"/>
              </a:solidFill>
            </a:endParaRPr>
          </a:p>
        </p:txBody>
      </p:sp>
      <p:sp>
        <p:nvSpPr>
          <p:cNvPr id="355" name="Google Shape;355;p45"/>
          <p:cNvSpPr txBox="1">
            <a:spLocks noGrp="1"/>
          </p:cNvSpPr>
          <p:nvPr>
            <p:ph type="title"/>
          </p:nvPr>
        </p:nvSpPr>
        <p:spPr>
          <a:xfrm>
            <a:off x="4821850" y="1620000"/>
            <a:ext cx="1123800" cy="37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1800" dirty="0">
                <a:solidFill>
                  <a:schemeClr val="accent5"/>
                </a:solidFill>
              </a:rPr>
              <a:t>Abuelo</a:t>
            </a:r>
            <a:endParaRPr sz="1800" dirty="0">
              <a:solidFill>
                <a:schemeClr val="accent5"/>
              </a:solidFill>
            </a:endParaRPr>
          </a:p>
        </p:txBody>
      </p:sp>
      <p:sp>
        <p:nvSpPr>
          <p:cNvPr id="356" name="Google Shape;356;p45"/>
          <p:cNvSpPr/>
          <p:nvPr/>
        </p:nvSpPr>
        <p:spPr>
          <a:xfrm>
            <a:off x="2214715" y="2274161"/>
            <a:ext cx="369975" cy="420139"/>
          </a:xfrm>
          <a:custGeom>
            <a:avLst/>
            <a:gdLst/>
            <a:ahLst/>
            <a:cxnLst/>
            <a:rect l="l" t="t" r="r" b="b"/>
            <a:pathLst>
              <a:path w="10110" h="11480" extrusionOk="0">
                <a:moveTo>
                  <a:pt x="4240" y="2681"/>
                </a:moveTo>
                <a:cubicBezTo>
                  <a:pt x="4347" y="2681"/>
                  <a:pt x="4442" y="2777"/>
                  <a:pt x="4442" y="2872"/>
                </a:cubicBezTo>
                <a:cubicBezTo>
                  <a:pt x="4442" y="2979"/>
                  <a:pt x="4347" y="3062"/>
                  <a:pt x="4240" y="3062"/>
                </a:cubicBezTo>
                <a:cubicBezTo>
                  <a:pt x="4144" y="3050"/>
                  <a:pt x="4049" y="2979"/>
                  <a:pt x="4049" y="2872"/>
                </a:cubicBezTo>
                <a:cubicBezTo>
                  <a:pt x="4049" y="2765"/>
                  <a:pt x="4144" y="2681"/>
                  <a:pt x="4240" y="2681"/>
                </a:cubicBezTo>
                <a:close/>
                <a:moveTo>
                  <a:pt x="5692" y="2681"/>
                </a:moveTo>
                <a:cubicBezTo>
                  <a:pt x="5787" y="2681"/>
                  <a:pt x="5883" y="2777"/>
                  <a:pt x="5883" y="2872"/>
                </a:cubicBezTo>
                <a:cubicBezTo>
                  <a:pt x="5883" y="2979"/>
                  <a:pt x="5787" y="3062"/>
                  <a:pt x="5692" y="3062"/>
                </a:cubicBezTo>
                <a:cubicBezTo>
                  <a:pt x="5585" y="3062"/>
                  <a:pt x="5490" y="2979"/>
                  <a:pt x="5490" y="2872"/>
                </a:cubicBezTo>
                <a:cubicBezTo>
                  <a:pt x="5490" y="2777"/>
                  <a:pt x="5585" y="2681"/>
                  <a:pt x="5692" y="2681"/>
                </a:cubicBezTo>
                <a:close/>
                <a:moveTo>
                  <a:pt x="4978" y="1788"/>
                </a:moveTo>
                <a:cubicBezTo>
                  <a:pt x="5299" y="1788"/>
                  <a:pt x="5585" y="2038"/>
                  <a:pt x="5752" y="2348"/>
                </a:cubicBezTo>
                <a:lnTo>
                  <a:pt x="5692" y="2348"/>
                </a:lnTo>
                <a:cubicBezTo>
                  <a:pt x="5394" y="2348"/>
                  <a:pt x="5168" y="2598"/>
                  <a:pt x="5168" y="2872"/>
                </a:cubicBezTo>
                <a:cubicBezTo>
                  <a:pt x="5168" y="3158"/>
                  <a:pt x="5371" y="3384"/>
                  <a:pt x="5656" y="3396"/>
                </a:cubicBezTo>
                <a:cubicBezTo>
                  <a:pt x="5478" y="3539"/>
                  <a:pt x="5228" y="3598"/>
                  <a:pt x="4990" y="3598"/>
                </a:cubicBezTo>
                <a:cubicBezTo>
                  <a:pt x="4751" y="3598"/>
                  <a:pt x="4466" y="3539"/>
                  <a:pt x="4287" y="3396"/>
                </a:cubicBezTo>
                <a:cubicBezTo>
                  <a:pt x="4561" y="3384"/>
                  <a:pt x="4775" y="3146"/>
                  <a:pt x="4775" y="2872"/>
                </a:cubicBezTo>
                <a:cubicBezTo>
                  <a:pt x="4775" y="2574"/>
                  <a:pt x="4537" y="2348"/>
                  <a:pt x="4263" y="2348"/>
                </a:cubicBezTo>
                <a:lnTo>
                  <a:pt x="4204" y="2348"/>
                </a:lnTo>
                <a:cubicBezTo>
                  <a:pt x="4359" y="2038"/>
                  <a:pt x="4644" y="1788"/>
                  <a:pt x="4978" y="1788"/>
                </a:cubicBezTo>
                <a:close/>
                <a:moveTo>
                  <a:pt x="4978" y="3943"/>
                </a:moveTo>
                <a:cubicBezTo>
                  <a:pt x="5275" y="3943"/>
                  <a:pt x="5525" y="4455"/>
                  <a:pt x="5525" y="5039"/>
                </a:cubicBezTo>
                <a:cubicBezTo>
                  <a:pt x="5525" y="5610"/>
                  <a:pt x="5252" y="6122"/>
                  <a:pt x="4978" y="6122"/>
                </a:cubicBezTo>
                <a:cubicBezTo>
                  <a:pt x="4680" y="6122"/>
                  <a:pt x="4418" y="5610"/>
                  <a:pt x="4418" y="5039"/>
                </a:cubicBezTo>
                <a:cubicBezTo>
                  <a:pt x="4418" y="4455"/>
                  <a:pt x="4680" y="3943"/>
                  <a:pt x="4978" y="3943"/>
                </a:cubicBezTo>
                <a:close/>
                <a:moveTo>
                  <a:pt x="5064" y="6488"/>
                </a:moveTo>
                <a:cubicBezTo>
                  <a:pt x="5446" y="6488"/>
                  <a:pt x="5749" y="6618"/>
                  <a:pt x="6002" y="6848"/>
                </a:cubicBezTo>
                <a:cubicBezTo>
                  <a:pt x="6204" y="7063"/>
                  <a:pt x="6347" y="7360"/>
                  <a:pt x="6406" y="7706"/>
                </a:cubicBezTo>
                <a:cubicBezTo>
                  <a:pt x="6311" y="7789"/>
                  <a:pt x="6192" y="7860"/>
                  <a:pt x="6049" y="7920"/>
                </a:cubicBezTo>
                <a:cubicBezTo>
                  <a:pt x="5954" y="7956"/>
                  <a:pt x="5906" y="8051"/>
                  <a:pt x="5954" y="8146"/>
                </a:cubicBezTo>
                <a:cubicBezTo>
                  <a:pt x="5990" y="8206"/>
                  <a:pt x="6049" y="8253"/>
                  <a:pt x="6109" y="8253"/>
                </a:cubicBezTo>
                <a:cubicBezTo>
                  <a:pt x="6121" y="8253"/>
                  <a:pt x="6145" y="8253"/>
                  <a:pt x="6168" y="8230"/>
                </a:cubicBezTo>
                <a:cubicBezTo>
                  <a:pt x="6252" y="8194"/>
                  <a:pt x="6347" y="8158"/>
                  <a:pt x="6418" y="8111"/>
                </a:cubicBezTo>
                <a:lnTo>
                  <a:pt x="6418" y="8111"/>
                </a:lnTo>
                <a:cubicBezTo>
                  <a:pt x="6418" y="8408"/>
                  <a:pt x="6347" y="8753"/>
                  <a:pt x="6216" y="9063"/>
                </a:cubicBezTo>
                <a:cubicBezTo>
                  <a:pt x="6073" y="9158"/>
                  <a:pt x="5894" y="9230"/>
                  <a:pt x="5692" y="9289"/>
                </a:cubicBezTo>
                <a:cubicBezTo>
                  <a:pt x="5597" y="9325"/>
                  <a:pt x="5537" y="9408"/>
                  <a:pt x="5561" y="9492"/>
                </a:cubicBezTo>
                <a:cubicBezTo>
                  <a:pt x="5585" y="9575"/>
                  <a:pt x="5656" y="9611"/>
                  <a:pt x="5728" y="9611"/>
                </a:cubicBezTo>
                <a:lnTo>
                  <a:pt x="5775" y="9611"/>
                </a:lnTo>
                <a:cubicBezTo>
                  <a:pt x="5847" y="9599"/>
                  <a:pt x="5918" y="9575"/>
                  <a:pt x="6002" y="9539"/>
                </a:cubicBezTo>
                <a:lnTo>
                  <a:pt x="6002" y="9539"/>
                </a:lnTo>
                <a:cubicBezTo>
                  <a:pt x="5966" y="9599"/>
                  <a:pt x="5942" y="9646"/>
                  <a:pt x="5906" y="9706"/>
                </a:cubicBezTo>
                <a:cubicBezTo>
                  <a:pt x="5609" y="10170"/>
                  <a:pt x="5252" y="10444"/>
                  <a:pt x="4966" y="10444"/>
                </a:cubicBezTo>
                <a:cubicBezTo>
                  <a:pt x="4692" y="10444"/>
                  <a:pt x="4335" y="10170"/>
                  <a:pt x="4037" y="9706"/>
                </a:cubicBezTo>
                <a:cubicBezTo>
                  <a:pt x="4001" y="9646"/>
                  <a:pt x="3978" y="9599"/>
                  <a:pt x="3942" y="9539"/>
                </a:cubicBezTo>
                <a:lnTo>
                  <a:pt x="3942" y="9539"/>
                </a:lnTo>
                <a:cubicBezTo>
                  <a:pt x="4251" y="9646"/>
                  <a:pt x="4609" y="9706"/>
                  <a:pt x="4966" y="9706"/>
                </a:cubicBezTo>
                <a:cubicBezTo>
                  <a:pt x="5061" y="9706"/>
                  <a:pt x="5132" y="9634"/>
                  <a:pt x="5132" y="9539"/>
                </a:cubicBezTo>
                <a:cubicBezTo>
                  <a:pt x="5132" y="9456"/>
                  <a:pt x="5061" y="9373"/>
                  <a:pt x="4966" y="9373"/>
                </a:cubicBezTo>
                <a:cubicBezTo>
                  <a:pt x="4478" y="9373"/>
                  <a:pt x="4037" y="9277"/>
                  <a:pt x="3716" y="9063"/>
                </a:cubicBezTo>
                <a:cubicBezTo>
                  <a:pt x="3597" y="8753"/>
                  <a:pt x="3525" y="8408"/>
                  <a:pt x="3525" y="8111"/>
                </a:cubicBezTo>
                <a:lnTo>
                  <a:pt x="3525" y="8111"/>
                </a:lnTo>
                <a:cubicBezTo>
                  <a:pt x="3882" y="8325"/>
                  <a:pt x="4418" y="8456"/>
                  <a:pt x="4966" y="8456"/>
                </a:cubicBezTo>
                <a:cubicBezTo>
                  <a:pt x="5085" y="8456"/>
                  <a:pt x="5228" y="8456"/>
                  <a:pt x="5347" y="8444"/>
                </a:cubicBezTo>
                <a:cubicBezTo>
                  <a:pt x="5430" y="8420"/>
                  <a:pt x="5502" y="8349"/>
                  <a:pt x="5490" y="8265"/>
                </a:cubicBezTo>
                <a:cubicBezTo>
                  <a:pt x="5479" y="8177"/>
                  <a:pt x="5416" y="8109"/>
                  <a:pt x="5332" y="8109"/>
                </a:cubicBezTo>
                <a:cubicBezTo>
                  <a:pt x="5325" y="8109"/>
                  <a:pt x="5318" y="8110"/>
                  <a:pt x="5311" y="8111"/>
                </a:cubicBezTo>
                <a:cubicBezTo>
                  <a:pt x="5192" y="8122"/>
                  <a:pt x="5085" y="8122"/>
                  <a:pt x="4966" y="8122"/>
                </a:cubicBezTo>
                <a:cubicBezTo>
                  <a:pt x="4394" y="8122"/>
                  <a:pt x="3835" y="7980"/>
                  <a:pt x="3537" y="7741"/>
                </a:cubicBezTo>
                <a:cubicBezTo>
                  <a:pt x="3597" y="7384"/>
                  <a:pt x="3739" y="7087"/>
                  <a:pt x="3942" y="6872"/>
                </a:cubicBezTo>
                <a:cubicBezTo>
                  <a:pt x="4192" y="6622"/>
                  <a:pt x="4549" y="6491"/>
                  <a:pt x="4966" y="6491"/>
                </a:cubicBezTo>
                <a:cubicBezTo>
                  <a:pt x="4999" y="6489"/>
                  <a:pt x="5032" y="6488"/>
                  <a:pt x="5064" y="6488"/>
                </a:cubicBezTo>
                <a:close/>
                <a:moveTo>
                  <a:pt x="2134" y="1"/>
                </a:moveTo>
                <a:cubicBezTo>
                  <a:pt x="2057" y="1"/>
                  <a:pt x="1976" y="57"/>
                  <a:pt x="1965" y="133"/>
                </a:cubicBezTo>
                <a:cubicBezTo>
                  <a:pt x="1954" y="229"/>
                  <a:pt x="2013" y="312"/>
                  <a:pt x="2096" y="324"/>
                </a:cubicBezTo>
                <a:cubicBezTo>
                  <a:pt x="2644" y="431"/>
                  <a:pt x="3216" y="1145"/>
                  <a:pt x="3561" y="1776"/>
                </a:cubicBezTo>
                <a:cubicBezTo>
                  <a:pt x="3620" y="1884"/>
                  <a:pt x="3739" y="1955"/>
                  <a:pt x="3859" y="1955"/>
                </a:cubicBezTo>
                <a:lnTo>
                  <a:pt x="4085" y="1955"/>
                </a:lnTo>
                <a:cubicBezTo>
                  <a:pt x="3870" y="2217"/>
                  <a:pt x="3763" y="2550"/>
                  <a:pt x="3763" y="2860"/>
                </a:cubicBezTo>
                <a:cubicBezTo>
                  <a:pt x="3763" y="3205"/>
                  <a:pt x="3906" y="3467"/>
                  <a:pt x="4156" y="3669"/>
                </a:cubicBezTo>
                <a:cubicBezTo>
                  <a:pt x="4263" y="3741"/>
                  <a:pt x="4382" y="3800"/>
                  <a:pt x="4513" y="3848"/>
                </a:cubicBezTo>
                <a:cubicBezTo>
                  <a:pt x="4406" y="3967"/>
                  <a:pt x="4323" y="4110"/>
                  <a:pt x="4263" y="4289"/>
                </a:cubicBezTo>
                <a:lnTo>
                  <a:pt x="2513" y="3812"/>
                </a:lnTo>
                <a:cubicBezTo>
                  <a:pt x="2454" y="3800"/>
                  <a:pt x="2394" y="3765"/>
                  <a:pt x="2358" y="3729"/>
                </a:cubicBezTo>
                <a:lnTo>
                  <a:pt x="834" y="2205"/>
                </a:lnTo>
                <a:cubicBezTo>
                  <a:pt x="805" y="2175"/>
                  <a:pt x="760" y="2160"/>
                  <a:pt x="715" y="2160"/>
                </a:cubicBezTo>
                <a:cubicBezTo>
                  <a:pt x="671" y="2160"/>
                  <a:pt x="626" y="2175"/>
                  <a:pt x="596" y="2205"/>
                </a:cubicBezTo>
                <a:cubicBezTo>
                  <a:pt x="537" y="2265"/>
                  <a:pt x="537" y="2384"/>
                  <a:pt x="596" y="2443"/>
                </a:cubicBezTo>
                <a:lnTo>
                  <a:pt x="2120" y="3967"/>
                </a:lnTo>
                <a:cubicBezTo>
                  <a:pt x="2204" y="4050"/>
                  <a:pt x="2311" y="4110"/>
                  <a:pt x="2430" y="4146"/>
                </a:cubicBezTo>
                <a:lnTo>
                  <a:pt x="4180" y="4622"/>
                </a:lnTo>
                <a:cubicBezTo>
                  <a:pt x="4156" y="4753"/>
                  <a:pt x="4156" y="4884"/>
                  <a:pt x="4156" y="5015"/>
                </a:cubicBezTo>
                <a:cubicBezTo>
                  <a:pt x="4156" y="5074"/>
                  <a:pt x="4156" y="5158"/>
                  <a:pt x="4168" y="5217"/>
                </a:cubicBezTo>
                <a:lnTo>
                  <a:pt x="2501" y="5217"/>
                </a:lnTo>
                <a:cubicBezTo>
                  <a:pt x="2382" y="5217"/>
                  <a:pt x="2251" y="5241"/>
                  <a:pt x="2144" y="5301"/>
                </a:cubicBezTo>
                <a:lnTo>
                  <a:pt x="108" y="6491"/>
                </a:lnTo>
                <a:cubicBezTo>
                  <a:pt x="37" y="6539"/>
                  <a:pt x="1" y="6646"/>
                  <a:pt x="49" y="6717"/>
                </a:cubicBezTo>
                <a:cubicBezTo>
                  <a:pt x="72" y="6777"/>
                  <a:pt x="132" y="6801"/>
                  <a:pt x="191" y="6801"/>
                </a:cubicBezTo>
                <a:cubicBezTo>
                  <a:pt x="227" y="6801"/>
                  <a:pt x="251" y="6801"/>
                  <a:pt x="287" y="6777"/>
                </a:cubicBezTo>
                <a:lnTo>
                  <a:pt x="2323" y="5586"/>
                </a:lnTo>
                <a:cubicBezTo>
                  <a:pt x="2382" y="5551"/>
                  <a:pt x="2442" y="5539"/>
                  <a:pt x="2513" y="5539"/>
                </a:cubicBezTo>
                <a:lnTo>
                  <a:pt x="4240" y="5539"/>
                </a:lnTo>
                <a:cubicBezTo>
                  <a:pt x="4299" y="5789"/>
                  <a:pt x="4406" y="6015"/>
                  <a:pt x="4537" y="6170"/>
                </a:cubicBezTo>
                <a:cubicBezTo>
                  <a:pt x="4263" y="6241"/>
                  <a:pt x="4001" y="6384"/>
                  <a:pt x="3799" y="6587"/>
                </a:cubicBezTo>
                <a:cubicBezTo>
                  <a:pt x="3668" y="6717"/>
                  <a:pt x="3549" y="6884"/>
                  <a:pt x="3466" y="7075"/>
                </a:cubicBezTo>
                <a:lnTo>
                  <a:pt x="2418" y="7837"/>
                </a:lnTo>
                <a:cubicBezTo>
                  <a:pt x="2299" y="7920"/>
                  <a:pt x="2204" y="8039"/>
                  <a:pt x="2156" y="8194"/>
                </a:cubicBezTo>
                <a:lnTo>
                  <a:pt x="1132" y="11254"/>
                </a:lnTo>
                <a:cubicBezTo>
                  <a:pt x="1108" y="11349"/>
                  <a:pt x="1144" y="11432"/>
                  <a:pt x="1239" y="11468"/>
                </a:cubicBezTo>
                <a:cubicBezTo>
                  <a:pt x="1251" y="11468"/>
                  <a:pt x="1263" y="11480"/>
                  <a:pt x="1299" y="11480"/>
                </a:cubicBezTo>
                <a:cubicBezTo>
                  <a:pt x="1370" y="11480"/>
                  <a:pt x="1430" y="11432"/>
                  <a:pt x="1465" y="11361"/>
                </a:cubicBezTo>
                <a:lnTo>
                  <a:pt x="2489" y="8289"/>
                </a:lnTo>
                <a:cubicBezTo>
                  <a:pt x="2513" y="8218"/>
                  <a:pt x="2561" y="8158"/>
                  <a:pt x="2620" y="8111"/>
                </a:cubicBezTo>
                <a:lnTo>
                  <a:pt x="3323" y="7610"/>
                </a:lnTo>
                <a:lnTo>
                  <a:pt x="3323" y="7610"/>
                </a:lnTo>
                <a:cubicBezTo>
                  <a:pt x="3287" y="7741"/>
                  <a:pt x="3287" y="7896"/>
                  <a:pt x="3287" y="8039"/>
                </a:cubicBezTo>
                <a:cubicBezTo>
                  <a:pt x="3287" y="9301"/>
                  <a:pt x="4240" y="10766"/>
                  <a:pt x="5073" y="10766"/>
                </a:cubicBezTo>
                <a:cubicBezTo>
                  <a:pt x="5906" y="10766"/>
                  <a:pt x="6859" y="9325"/>
                  <a:pt x="6859" y="8039"/>
                </a:cubicBezTo>
                <a:cubicBezTo>
                  <a:pt x="6859" y="7896"/>
                  <a:pt x="6847" y="7741"/>
                  <a:pt x="6835" y="7610"/>
                </a:cubicBezTo>
                <a:lnTo>
                  <a:pt x="6835" y="7610"/>
                </a:lnTo>
                <a:lnTo>
                  <a:pt x="7538" y="8111"/>
                </a:lnTo>
                <a:cubicBezTo>
                  <a:pt x="7597" y="8158"/>
                  <a:pt x="7633" y="8218"/>
                  <a:pt x="7669" y="8289"/>
                </a:cubicBezTo>
                <a:lnTo>
                  <a:pt x="8692" y="11361"/>
                </a:lnTo>
                <a:cubicBezTo>
                  <a:pt x="8728" y="11432"/>
                  <a:pt x="8788" y="11480"/>
                  <a:pt x="8859" y="11480"/>
                </a:cubicBezTo>
                <a:cubicBezTo>
                  <a:pt x="8871" y="11480"/>
                  <a:pt x="8883" y="11480"/>
                  <a:pt x="8919" y="11468"/>
                </a:cubicBezTo>
                <a:cubicBezTo>
                  <a:pt x="9002" y="11432"/>
                  <a:pt x="9050" y="11349"/>
                  <a:pt x="9026" y="11254"/>
                </a:cubicBezTo>
                <a:lnTo>
                  <a:pt x="7990" y="8194"/>
                </a:lnTo>
                <a:cubicBezTo>
                  <a:pt x="7954" y="8039"/>
                  <a:pt x="7859" y="7920"/>
                  <a:pt x="7740" y="7837"/>
                </a:cubicBezTo>
                <a:lnTo>
                  <a:pt x="6680" y="7075"/>
                </a:lnTo>
                <a:cubicBezTo>
                  <a:pt x="6597" y="6884"/>
                  <a:pt x="6490" y="6717"/>
                  <a:pt x="6359" y="6587"/>
                </a:cubicBezTo>
                <a:cubicBezTo>
                  <a:pt x="6145" y="6372"/>
                  <a:pt x="5906" y="6241"/>
                  <a:pt x="5609" y="6170"/>
                </a:cubicBezTo>
                <a:cubicBezTo>
                  <a:pt x="5752" y="6003"/>
                  <a:pt x="5847" y="5789"/>
                  <a:pt x="5906" y="5539"/>
                </a:cubicBezTo>
                <a:lnTo>
                  <a:pt x="7633" y="5539"/>
                </a:lnTo>
                <a:cubicBezTo>
                  <a:pt x="7692" y="5539"/>
                  <a:pt x="7776" y="5551"/>
                  <a:pt x="7835" y="5586"/>
                </a:cubicBezTo>
                <a:lnTo>
                  <a:pt x="9871" y="6777"/>
                </a:lnTo>
                <a:cubicBezTo>
                  <a:pt x="9895" y="6789"/>
                  <a:pt x="9931" y="6801"/>
                  <a:pt x="9955" y="6801"/>
                </a:cubicBezTo>
                <a:cubicBezTo>
                  <a:pt x="10014" y="6801"/>
                  <a:pt x="10074" y="6777"/>
                  <a:pt x="10109" y="6717"/>
                </a:cubicBezTo>
                <a:cubicBezTo>
                  <a:pt x="10014" y="6658"/>
                  <a:pt x="9990" y="6551"/>
                  <a:pt x="9919" y="6503"/>
                </a:cubicBezTo>
                <a:lnTo>
                  <a:pt x="7871" y="5313"/>
                </a:lnTo>
                <a:cubicBezTo>
                  <a:pt x="7776" y="5253"/>
                  <a:pt x="7633" y="5229"/>
                  <a:pt x="7514" y="5229"/>
                </a:cubicBezTo>
                <a:lnTo>
                  <a:pt x="5847" y="5229"/>
                </a:lnTo>
                <a:cubicBezTo>
                  <a:pt x="5847" y="5170"/>
                  <a:pt x="5871" y="5110"/>
                  <a:pt x="5871" y="5039"/>
                </a:cubicBezTo>
                <a:cubicBezTo>
                  <a:pt x="5871" y="4896"/>
                  <a:pt x="5847" y="4765"/>
                  <a:pt x="5835" y="4634"/>
                </a:cubicBezTo>
                <a:lnTo>
                  <a:pt x="7597" y="4158"/>
                </a:lnTo>
                <a:cubicBezTo>
                  <a:pt x="7716" y="4122"/>
                  <a:pt x="7811" y="4062"/>
                  <a:pt x="7907" y="3979"/>
                </a:cubicBezTo>
                <a:lnTo>
                  <a:pt x="9419" y="2455"/>
                </a:lnTo>
                <a:cubicBezTo>
                  <a:pt x="9478" y="2396"/>
                  <a:pt x="9478" y="2276"/>
                  <a:pt x="9419" y="2217"/>
                </a:cubicBezTo>
                <a:cubicBezTo>
                  <a:pt x="9389" y="2187"/>
                  <a:pt x="9344" y="2172"/>
                  <a:pt x="9300" y="2172"/>
                </a:cubicBezTo>
                <a:cubicBezTo>
                  <a:pt x="9255" y="2172"/>
                  <a:pt x="9210" y="2187"/>
                  <a:pt x="9181" y="2217"/>
                </a:cubicBezTo>
                <a:lnTo>
                  <a:pt x="7657" y="3729"/>
                </a:lnTo>
                <a:cubicBezTo>
                  <a:pt x="7609" y="3765"/>
                  <a:pt x="7549" y="3800"/>
                  <a:pt x="7490" y="3812"/>
                </a:cubicBezTo>
                <a:lnTo>
                  <a:pt x="5752" y="4289"/>
                </a:lnTo>
                <a:cubicBezTo>
                  <a:pt x="5692" y="4110"/>
                  <a:pt x="5597" y="3967"/>
                  <a:pt x="5490" y="3848"/>
                </a:cubicBezTo>
                <a:cubicBezTo>
                  <a:pt x="5633" y="3800"/>
                  <a:pt x="5752" y="3741"/>
                  <a:pt x="5847" y="3669"/>
                </a:cubicBezTo>
                <a:cubicBezTo>
                  <a:pt x="6109" y="3467"/>
                  <a:pt x="6240" y="3193"/>
                  <a:pt x="6240" y="2860"/>
                </a:cubicBezTo>
                <a:cubicBezTo>
                  <a:pt x="6240" y="2550"/>
                  <a:pt x="6121" y="2217"/>
                  <a:pt x="5930" y="1955"/>
                </a:cubicBezTo>
                <a:lnTo>
                  <a:pt x="6145" y="1955"/>
                </a:lnTo>
                <a:cubicBezTo>
                  <a:pt x="6287" y="1955"/>
                  <a:pt x="6383" y="1884"/>
                  <a:pt x="6442" y="1776"/>
                </a:cubicBezTo>
                <a:cubicBezTo>
                  <a:pt x="6787" y="1145"/>
                  <a:pt x="7359" y="431"/>
                  <a:pt x="7907" y="324"/>
                </a:cubicBezTo>
                <a:cubicBezTo>
                  <a:pt x="7990" y="312"/>
                  <a:pt x="8050" y="229"/>
                  <a:pt x="8038" y="133"/>
                </a:cubicBezTo>
                <a:cubicBezTo>
                  <a:pt x="8027" y="57"/>
                  <a:pt x="7946" y="1"/>
                  <a:pt x="7869" y="1"/>
                </a:cubicBezTo>
                <a:cubicBezTo>
                  <a:pt x="7861" y="1"/>
                  <a:pt x="7854" y="1"/>
                  <a:pt x="7847" y="2"/>
                </a:cubicBezTo>
                <a:cubicBezTo>
                  <a:pt x="7490" y="74"/>
                  <a:pt x="7121" y="336"/>
                  <a:pt x="6740" y="764"/>
                </a:cubicBezTo>
                <a:cubicBezTo>
                  <a:pt x="6466" y="1086"/>
                  <a:pt x="6252" y="1431"/>
                  <a:pt x="6168" y="1610"/>
                </a:cubicBezTo>
                <a:lnTo>
                  <a:pt x="5585" y="1610"/>
                </a:lnTo>
                <a:cubicBezTo>
                  <a:pt x="5406" y="1491"/>
                  <a:pt x="5216" y="1431"/>
                  <a:pt x="5002" y="1431"/>
                </a:cubicBezTo>
                <a:cubicBezTo>
                  <a:pt x="4799" y="1431"/>
                  <a:pt x="4597" y="1491"/>
                  <a:pt x="4418" y="1610"/>
                </a:cubicBezTo>
                <a:lnTo>
                  <a:pt x="3847" y="1610"/>
                </a:lnTo>
                <a:cubicBezTo>
                  <a:pt x="3739" y="1431"/>
                  <a:pt x="3549" y="1086"/>
                  <a:pt x="3263" y="764"/>
                </a:cubicBezTo>
                <a:cubicBezTo>
                  <a:pt x="2894" y="336"/>
                  <a:pt x="2537" y="74"/>
                  <a:pt x="2156" y="2"/>
                </a:cubicBezTo>
                <a:cubicBezTo>
                  <a:pt x="2149" y="1"/>
                  <a:pt x="2142" y="1"/>
                  <a:pt x="2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 name="Google Shape;357;p45"/>
          <p:cNvGrpSpPr/>
          <p:nvPr/>
        </p:nvGrpSpPr>
        <p:grpSpPr>
          <a:xfrm>
            <a:off x="3648069" y="2302171"/>
            <a:ext cx="348606" cy="407707"/>
            <a:chOff x="2236525" y="3353202"/>
            <a:chExt cx="304832" cy="356512"/>
          </a:xfrm>
        </p:grpSpPr>
        <p:sp>
          <p:nvSpPr>
            <p:cNvPr id="358" name="Google Shape;358;p45"/>
            <p:cNvSpPr/>
            <p:nvPr/>
          </p:nvSpPr>
          <p:spPr>
            <a:xfrm>
              <a:off x="2236525" y="3353202"/>
              <a:ext cx="304832" cy="356512"/>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5"/>
            <p:cNvSpPr/>
            <p:nvPr/>
          </p:nvSpPr>
          <p:spPr>
            <a:xfrm>
              <a:off x="2283373" y="3553106"/>
              <a:ext cx="16416" cy="11072"/>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5"/>
            <p:cNvSpPr/>
            <p:nvPr/>
          </p:nvSpPr>
          <p:spPr>
            <a:xfrm>
              <a:off x="2449485" y="3488658"/>
              <a:ext cx="17184" cy="12288"/>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45"/>
          <p:cNvSpPr txBox="1">
            <a:spLocks noGrp="1"/>
          </p:cNvSpPr>
          <p:nvPr>
            <p:ph type="body" idx="4294967295"/>
          </p:nvPr>
        </p:nvSpPr>
        <p:spPr>
          <a:xfrm>
            <a:off x="1539900" y="2987350"/>
            <a:ext cx="1719600" cy="76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1400" dirty="0"/>
              <a:t>sí. ¿No estabas escuchando?</a:t>
            </a:r>
            <a:endParaRPr sz="1400" dirty="0"/>
          </a:p>
          <a:p>
            <a:pPr marL="0" lvl="0" indent="0" algn="l" rtl="0">
              <a:spcBef>
                <a:spcPts val="1600"/>
              </a:spcBef>
              <a:spcAft>
                <a:spcPts val="0"/>
              </a:spcAft>
              <a:buNone/>
            </a:pPr>
            <a:endParaRPr sz="1400" dirty="0"/>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sp>
        <p:nvSpPr>
          <p:cNvPr id="362" name="Google Shape;362;p45"/>
          <p:cNvSpPr txBox="1">
            <a:spLocks noGrp="1"/>
          </p:cNvSpPr>
          <p:nvPr>
            <p:ph type="body" idx="4294967295"/>
          </p:nvPr>
        </p:nvSpPr>
        <p:spPr>
          <a:xfrm>
            <a:off x="4423550" y="2987350"/>
            <a:ext cx="1719600" cy="76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400" dirty="0"/>
              <a:t>Tu abuelo es un humano, un tipo de animal.</a:t>
            </a:r>
            <a:endParaRPr sz="1400" dirty="0"/>
          </a:p>
          <a:p>
            <a:pPr marL="0" lvl="0" indent="0" algn="l" rtl="0">
              <a:spcBef>
                <a:spcPts val="1600"/>
              </a:spcBef>
              <a:spcAft>
                <a:spcPts val="1600"/>
              </a:spcAft>
              <a:buNone/>
            </a:pPr>
            <a:endParaRPr sz="1400" dirty="0"/>
          </a:p>
        </p:txBody>
      </p:sp>
      <p:sp>
        <p:nvSpPr>
          <p:cNvPr id="363" name="Google Shape;363;p45"/>
          <p:cNvSpPr txBox="1">
            <a:spLocks noGrp="1"/>
          </p:cNvSpPr>
          <p:nvPr>
            <p:ph type="body" idx="4294967295"/>
          </p:nvPr>
        </p:nvSpPr>
        <p:spPr>
          <a:xfrm>
            <a:off x="2962575" y="1156775"/>
            <a:ext cx="1719600" cy="765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CL" sz="1400" dirty="0"/>
              <a:t>Definitivamente una planta.</a:t>
            </a:r>
            <a:endParaRPr sz="1400" dirty="0"/>
          </a:p>
        </p:txBody>
      </p:sp>
      <p:grpSp>
        <p:nvGrpSpPr>
          <p:cNvPr id="364" name="Google Shape;364;p45"/>
          <p:cNvGrpSpPr/>
          <p:nvPr/>
        </p:nvGrpSpPr>
        <p:grpSpPr>
          <a:xfrm>
            <a:off x="4984668" y="2256173"/>
            <a:ext cx="520750" cy="499714"/>
            <a:chOff x="6697681" y="1968317"/>
            <a:chExt cx="280305" cy="359093"/>
          </a:xfrm>
        </p:grpSpPr>
        <p:sp>
          <p:nvSpPr>
            <p:cNvPr id="365" name="Google Shape;365;p45"/>
            <p:cNvSpPr/>
            <p:nvPr/>
          </p:nvSpPr>
          <p:spPr>
            <a:xfrm>
              <a:off x="6799152" y="2092408"/>
              <a:ext cx="10613" cy="16252"/>
            </a:xfrm>
            <a:custGeom>
              <a:avLst/>
              <a:gdLst/>
              <a:ahLst/>
              <a:cxnLst/>
              <a:rect l="l" t="t" r="r" b="b"/>
              <a:pathLst>
                <a:path w="335" h="513" extrusionOk="0">
                  <a:moveTo>
                    <a:pt x="167" y="0"/>
                  </a:moveTo>
                  <a:cubicBezTo>
                    <a:pt x="84" y="0"/>
                    <a:pt x="1" y="72"/>
                    <a:pt x="1" y="167"/>
                  </a:cubicBezTo>
                  <a:lnTo>
                    <a:pt x="1" y="346"/>
                  </a:lnTo>
                  <a:cubicBezTo>
                    <a:pt x="1" y="429"/>
                    <a:pt x="84" y="512"/>
                    <a:pt x="167" y="512"/>
                  </a:cubicBezTo>
                  <a:cubicBezTo>
                    <a:pt x="251" y="512"/>
                    <a:pt x="334" y="429"/>
                    <a:pt x="334" y="346"/>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5"/>
            <p:cNvSpPr/>
            <p:nvPr/>
          </p:nvSpPr>
          <p:spPr>
            <a:xfrm>
              <a:off x="6866662" y="2092408"/>
              <a:ext cx="10613" cy="16252"/>
            </a:xfrm>
            <a:custGeom>
              <a:avLst/>
              <a:gdLst/>
              <a:ahLst/>
              <a:cxnLst/>
              <a:rect l="l" t="t" r="r" b="b"/>
              <a:pathLst>
                <a:path w="335" h="513" extrusionOk="0">
                  <a:moveTo>
                    <a:pt x="168" y="0"/>
                  </a:moveTo>
                  <a:cubicBezTo>
                    <a:pt x="72" y="0"/>
                    <a:pt x="1" y="72"/>
                    <a:pt x="1" y="167"/>
                  </a:cubicBezTo>
                  <a:lnTo>
                    <a:pt x="1" y="346"/>
                  </a:lnTo>
                  <a:cubicBezTo>
                    <a:pt x="1" y="429"/>
                    <a:pt x="72" y="512"/>
                    <a:pt x="168" y="512"/>
                  </a:cubicBezTo>
                  <a:cubicBezTo>
                    <a:pt x="251" y="512"/>
                    <a:pt x="334" y="429"/>
                    <a:pt x="334" y="346"/>
                  </a:cubicBezTo>
                  <a:lnTo>
                    <a:pt x="334" y="167"/>
                  </a:lnTo>
                  <a:cubicBezTo>
                    <a:pt x="334" y="72"/>
                    <a:pt x="251"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5"/>
            <p:cNvSpPr/>
            <p:nvPr/>
          </p:nvSpPr>
          <p:spPr>
            <a:xfrm>
              <a:off x="6815372" y="2143032"/>
              <a:ext cx="45302" cy="15777"/>
            </a:xfrm>
            <a:custGeom>
              <a:avLst/>
              <a:gdLst/>
              <a:ahLst/>
              <a:cxnLst/>
              <a:rect l="l" t="t" r="r" b="b"/>
              <a:pathLst>
                <a:path w="1430" h="498" extrusionOk="0">
                  <a:moveTo>
                    <a:pt x="184" y="1"/>
                  </a:moveTo>
                  <a:cubicBezTo>
                    <a:pt x="141" y="1"/>
                    <a:pt x="96" y="16"/>
                    <a:pt x="60" y="45"/>
                  </a:cubicBezTo>
                  <a:cubicBezTo>
                    <a:pt x="1" y="105"/>
                    <a:pt x="1" y="200"/>
                    <a:pt x="60" y="283"/>
                  </a:cubicBezTo>
                  <a:cubicBezTo>
                    <a:pt x="203" y="414"/>
                    <a:pt x="441" y="498"/>
                    <a:pt x="703" y="498"/>
                  </a:cubicBezTo>
                  <a:cubicBezTo>
                    <a:pt x="965" y="498"/>
                    <a:pt x="1203" y="414"/>
                    <a:pt x="1334" y="283"/>
                  </a:cubicBezTo>
                  <a:cubicBezTo>
                    <a:pt x="1429" y="200"/>
                    <a:pt x="1429" y="105"/>
                    <a:pt x="1370" y="45"/>
                  </a:cubicBezTo>
                  <a:cubicBezTo>
                    <a:pt x="1340" y="16"/>
                    <a:pt x="1298" y="1"/>
                    <a:pt x="1255" y="1"/>
                  </a:cubicBezTo>
                  <a:cubicBezTo>
                    <a:pt x="1212" y="1"/>
                    <a:pt x="1167" y="16"/>
                    <a:pt x="1132" y="45"/>
                  </a:cubicBezTo>
                  <a:cubicBezTo>
                    <a:pt x="1072" y="105"/>
                    <a:pt x="917" y="176"/>
                    <a:pt x="715" y="176"/>
                  </a:cubicBezTo>
                  <a:cubicBezTo>
                    <a:pt x="501" y="176"/>
                    <a:pt x="358" y="105"/>
                    <a:pt x="298" y="45"/>
                  </a:cubicBezTo>
                  <a:cubicBezTo>
                    <a:pt x="269" y="16"/>
                    <a:pt x="227" y="1"/>
                    <a:pt x="18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5"/>
            <p:cNvSpPr/>
            <p:nvPr/>
          </p:nvSpPr>
          <p:spPr>
            <a:xfrm>
              <a:off x="6697681" y="1968317"/>
              <a:ext cx="280305" cy="358713"/>
            </a:xfrm>
            <a:custGeom>
              <a:avLst/>
              <a:gdLst/>
              <a:ahLst/>
              <a:cxnLst/>
              <a:rect l="l" t="t" r="r" b="b"/>
              <a:pathLst>
                <a:path w="8848" h="11323" extrusionOk="0">
                  <a:moveTo>
                    <a:pt x="4430" y="345"/>
                  </a:moveTo>
                  <a:cubicBezTo>
                    <a:pt x="4978" y="345"/>
                    <a:pt x="5502" y="512"/>
                    <a:pt x="5918" y="822"/>
                  </a:cubicBezTo>
                  <a:cubicBezTo>
                    <a:pt x="6252" y="1072"/>
                    <a:pt x="6526" y="1417"/>
                    <a:pt x="6668" y="1786"/>
                  </a:cubicBezTo>
                  <a:lnTo>
                    <a:pt x="6371" y="1786"/>
                  </a:lnTo>
                  <a:cubicBezTo>
                    <a:pt x="6287" y="1786"/>
                    <a:pt x="6216" y="1857"/>
                    <a:pt x="6216" y="1953"/>
                  </a:cubicBezTo>
                  <a:cubicBezTo>
                    <a:pt x="6216" y="2048"/>
                    <a:pt x="6287" y="2119"/>
                    <a:pt x="6371" y="2119"/>
                  </a:cubicBezTo>
                  <a:lnTo>
                    <a:pt x="7085" y="2119"/>
                  </a:lnTo>
                  <a:cubicBezTo>
                    <a:pt x="7085" y="2119"/>
                    <a:pt x="7109" y="2119"/>
                    <a:pt x="7109" y="2131"/>
                  </a:cubicBezTo>
                  <a:lnTo>
                    <a:pt x="7109" y="2846"/>
                  </a:lnTo>
                  <a:cubicBezTo>
                    <a:pt x="7109" y="2846"/>
                    <a:pt x="7109" y="2858"/>
                    <a:pt x="7085" y="2858"/>
                  </a:cubicBezTo>
                  <a:lnTo>
                    <a:pt x="1787" y="2858"/>
                  </a:lnTo>
                  <a:cubicBezTo>
                    <a:pt x="1787" y="2858"/>
                    <a:pt x="1775" y="2858"/>
                    <a:pt x="1775" y="2846"/>
                  </a:cubicBezTo>
                  <a:lnTo>
                    <a:pt x="1775" y="2131"/>
                  </a:lnTo>
                  <a:lnTo>
                    <a:pt x="1763" y="2131"/>
                  </a:lnTo>
                  <a:lnTo>
                    <a:pt x="5668" y="2119"/>
                  </a:lnTo>
                  <a:cubicBezTo>
                    <a:pt x="5752" y="2119"/>
                    <a:pt x="5823" y="2048"/>
                    <a:pt x="5823" y="1953"/>
                  </a:cubicBezTo>
                  <a:cubicBezTo>
                    <a:pt x="5823" y="1857"/>
                    <a:pt x="5752" y="1786"/>
                    <a:pt x="5668" y="1786"/>
                  </a:cubicBezTo>
                  <a:lnTo>
                    <a:pt x="2180" y="1786"/>
                  </a:lnTo>
                  <a:cubicBezTo>
                    <a:pt x="2335" y="1417"/>
                    <a:pt x="2585" y="1072"/>
                    <a:pt x="2942" y="822"/>
                  </a:cubicBezTo>
                  <a:cubicBezTo>
                    <a:pt x="3370" y="512"/>
                    <a:pt x="3870" y="345"/>
                    <a:pt x="4430" y="345"/>
                  </a:cubicBezTo>
                  <a:close/>
                  <a:moveTo>
                    <a:pt x="6918" y="3179"/>
                  </a:moveTo>
                  <a:lnTo>
                    <a:pt x="6918" y="3191"/>
                  </a:lnTo>
                  <a:lnTo>
                    <a:pt x="6918" y="3739"/>
                  </a:lnTo>
                  <a:lnTo>
                    <a:pt x="6716" y="3739"/>
                  </a:lnTo>
                  <a:cubicBezTo>
                    <a:pt x="6621" y="3739"/>
                    <a:pt x="6526" y="3643"/>
                    <a:pt x="6526" y="3548"/>
                  </a:cubicBezTo>
                  <a:lnTo>
                    <a:pt x="6526" y="3179"/>
                  </a:lnTo>
                  <a:close/>
                  <a:moveTo>
                    <a:pt x="2335" y="3203"/>
                  </a:moveTo>
                  <a:lnTo>
                    <a:pt x="2335" y="3560"/>
                  </a:lnTo>
                  <a:cubicBezTo>
                    <a:pt x="2335" y="3667"/>
                    <a:pt x="2239" y="3751"/>
                    <a:pt x="2132" y="3751"/>
                  </a:cubicBezTo>
                  <a:lnTo>
                    <a:pt x="1942" y="3751"/>
                  </a:lnTo>
                  <a:lnTo>
                    <a:pt x="1942" y="3203"/>
                  </a:lnTo>
                  <a:close/>
                  <a:moveTo>
                    <a:pt x="6180" y="3179"/>
                  </a:moveTo>
                  <a:lnTo>
                    <a:pt x="6180" y="3548"/>
                  </a:lnTo>
                  <a:cubicBezTo>
                    <a:pt x="6180" y="3834"/>
                    <a:pt x="6418" y="4072"/>
                    <a:pt x="6704" y="4072"/>
                  </a:cubicBezTo>
                  <a:lnTo>
                    <a:pt x="6978" y="4072"/>
                  </a:lnTo>
                  <a:cubicBezTo>
                    <a:pt x="7049" y="4072"/>
                    <a:pt x="7121" y="4096"/>
                    <a:pt x="7180" y="4155"/>
                  </a:cubicBezTo>
                  <a:cubicBezTo>
                    <a:pt x="7240" y="4215"/>
                    <a:pt x="7252" y="4286"/>
                    <a:pt x="7252" y="4370"/>
                  </a:cubicBezTo>
                  <a:cubicBezTo>
                    <a:pt x="7240" y="4501"/>
                    <a:pt x="7109" y="4620"/>
                    <a:pt x="6954" y="4620"/>
                  </a:cubicBezTo>
                  <a:lnTo>
                    <a:pt x="6883" y="4620"/>
                  </a:lnTo>
                  <a:lnTo>
                    <a:pt x="6883" y="4608"/>
                  </a:lnTo>
                  <a:cubicBezTo>
                    <a:pt x="6883" y="4513"/>
                    <a:pt x="6811" y="4441"/>
                    <a:pt x="6716" y="4441"/>
                  </a:cubicBezTo>
                  <a:cubicBezTo>
                    <a:pt x="6633" y="4441"/>
                    <a:pt x="6561" y="4513"/>
                    <a:pt x="6561" y="4608"/>
                  </a:cubicBezTo>
                  <a:cubicBezTo>
                    <a:pt x="6561" y="4810"/>
                    <a:pt x="6526" y="5001"/>
                    <a:pt x="6466" y="5203"/>
                  </a:cubicBezTo>
                  <a:cubicBezTo>
                    <a:pt x="6383" y="4977"/>
                    <a:pt x="6121" y="4798"/>
                    <a:pt x="5847" y="4798"/>
                  </a:cubicBezTo>
                  <a:lnTo>
                    <a:pt x="3013" y="4798"/>
                  </a:lnTo>
                  <a:cubicBezTo>
                    <a:pt x="2727" y="4798"/>
                    <a:pt x="2489" y="4965"/>
                    <a:pt x="2370" y="5203"/>
                  </a:cubicBezTo>
                  <a:cubicBezTo>
                    <a:pt x="2311" y="5001"/>
                    <a:pt x="2287" y="4810"/>
                    <a:pt x="2287" y="4608"/>
                  </a:cubicBezTo>
                  <a:cubicBezTo>
                    <a:pt x="2287" y="4513"/>
                    <a:pt x="2215" y="4441"/>
                    <a:pt x="2120" y="4441"/>
                  </a:cubicBezTo>
                  <a:cubicBezTo>
                    <a:pt x="2037" y="4441"/>
                    <a:pt x="1954" y="4513"/>
                    <a:pt x="1954" y="4608"/>
                  </a:cubicBezTo>
                  <a:lnTo>
                    <a:pt x="1954" y="4620"/>
                  </a:lnTo>
                  <a:lnTo>
                    <a:pt x="1858" y="4620"/>
                  </a:lnTo>
                  <a:cubicBezTo>
                    <a:pt x="1775" y="4620"/>
                    <a:pt x="1704" y="4584"/>
                    <a:pt x="1644" y="4524"/>
                  </a:cubicBezTo>
                  <a:cubicBezTo>
                    <a:pt x="1584" y="4465"/>
                    <a:pt x="1573" y="4394"/>
                    <a:pt x="1573" y="4322"/>
                  </a:cubicBezTo>
                  <a:cubicBezTo>
                    <a:pt x="1584" y="4191"/>
                    <a:pt x="1715" y="4072"/>
                    <a:pt x="1870" y="4072"/>
                  </a:cubicBezTo>
                  <a:lnTo>
                    <a:pt x="2108" y="4072"/>
                  </a:lnTo>
                  <a:cubicBezTo>
                    <a:pt x="2394" y="4072"/>
                    <a:pt x="2632" y="3834"/>
                    <a:pt x="2632" y="3548"/>
                  </a:cubicBezTo>
                  <a:lnTo>
                    <a:pt x="2632" y="3179"/>
                  </a:lnTo>
                  <a:close/>
                  <a:moveTo>
                    <a:pt x="2013" y="5108"/>
                  </a:moveTo>
                  <a:cubicBezTo>
                    <a:pt x="2073" y="5394"/>
                    <a:pt x="2180" y="5656"/>
                    <a:pt x="2335" y="5894"/>
                  </a:cubicBezTo>
                  <a:lnTo>
                    <a:pt x="2335" y="7108"/>
                  </a:lnTo>
                  <a:cubicBezTo>
                    <a:pt x="2335" y="7251"/>
                    <a:pt x="2346" y="7382"/>
                    <a:pt x="2370" y="7537"/>
                  </a:cubicBezTo>
                  <a:lnTo>
                    <a:pt x="1215" y="7846"/>
                  </a:lnTo>
                  <a:cubicBezTo>
                    <a:pt x="1168" y="7727"/>
                    <a:pt x="1120" y="7477"/>
                    <a:pt x="1346" y="7180"/>
                  </a:cubicBezTo>
                  <a:cubicBezTo>
                    <a:pt x="1596" y="6822"/>
                    <a:pt x="1620" y="6584"/>
                    <a:pt x="1620" y="6239"/>
                  </a:cubicBezTo>
                  <a:lnTo>
                    <a:pt x="1620" y="6156"/>
                  </a:lnTo>
                  <a:cubicBezTo>
                    <a:pt x="1632" y="5763"/>
                    <a:pt x="1715" y="5608"/>
                    <a:pt x="1834" y="5429"/>
                  </a:cubicBezTo>
                  <a:cubicBezTo>
                    <a:pt x="1894" y="5346"/>
                    <a:pt x="1954" y="5239"/>
                    <a:pt x="2013" y="5108"/>
                  </a:cubicBezTo>
                  <a:close/>
                  <a:moveTo>
                    <a:pt x="6871" y="5084"/>
                  </a:moveTo>
                  <a:cubicBezTo>
                    <a:pt x="6918" y="5215"/>
                    <a:pt x="6990" y="5322"/>
                    <a:pt x="7049" y="5406"/>
                  </a:cubicBezTo>
                  <a:cubicBezTo>
                    <a:pt x="7168" y="5584"/>
                    <a:pt x="7252" y="5751"/>
                    <a:pt x="7276" y="6120"/>
                  </a:cubicBezTo>
                  <a:lnTo>
                    <a:pt x="7276" y="6215"/>
                  </a:lnTo>
                  <a:cubicBezTo>
                    <a:pt x="7276" y="6549"/>
                    <a:pt x="7288" y="6787"/>
                    <a:pt x="7538" y="7144"/>
                  </a:cubicBezTo>
                  <a:cubicBezTo>
                    <a:pt x="7728" y="7477"/>
                    <a:pt x="7704" y="7727"/>
                    <a:pt x="7657" y="7846"/>
                  </a:cubicBezTo>
                  <a:lnTo>
                    <a:pt x="6514" y="7501"/>
                  </a:lnTo>
                  <a:cubicBezTo>
                    <a:pt x="6537" y="7370"/>
                    <a:pt x="6561" y="7227"/>
                    <a:pt x="6561" y="7072"/>
                  </a:cubicBezTo>
                  <a:lnTo>
                    <a:pt x="6561" y="5870"/>
                  </a:lnTo>
                  <a:cubicBezTo>
                    <a:pt x="6704" y="5632"/>
                    <a:pt x="6811" y="5358"/>
                    <a:pt x="6871" y="5084"/>
                  </a:cubicBezTo>
                  <a:close/>
                  <a:moveTo>
                    <a:pt x="5847" y="5120"/>
                  </a:moveTo>
                  <a:cubicBezTo>
                    <a:pt x="6049" y="5120"/>
                    <a:pt x="6216" y="5286"/>
                    <a:pt x="6216" y="5501"/>
                  </a:cubicBezTo>
                  <a:lnTo>
                    <a:pt x="6216" y="7084"/>
                  </a:lnTo>
                  <a:cubicBezTo>
                    <a:pt x="6216" y="8073"/>
                    <a:pt x="5406" y="8870"/>
                    <a:pt x="4430" y="8870"/>
                  </a:cubicBezTo>
                  <a:cubicBezTo>
                    <a:pt x="3442" y="8870"/>
                    <a:pt x="2644" y="8073"/>
                    <a:pt x="2644" y="7084"/>
                  </a:cubicBezTo>
                  <a:lnTo>
                    <a:pt x="2644" y="5501"/>
                  </a:lnTo>
                  <a:cubicBezTo>
                    <a:pt x="2644" y="5286"/>
                    <a:pt x="2811" y="5120"/>
                    <a:pt x="3013" y="5120"/>
                  </a:cubicBezTo>
                  <a:close/>
                  <a:moveTo>
                    <a:pt x="4442" y="0"/>
                  </a:moveTo>
                  <a:cubicBezTo>
                    <a:pt x="3823" y="0"/>
                    <a:pt x="3239" y="179"/>
                    <a:pt x="2763" y="536"/>
                  </a:cubicBezTo>
                  <a:cubicBezTo>
                    <a:pt x="2335" y="857"/>
                    <a:pt x="2001" y="1286"/>
                    <a:pt x="1858" y="1774"/>
                  </a:cubicBezTo>
                  <a:lnTo>
                    <a:pt x="1799" y="1774"/>
                  </a:lnTo>
                  <a:cubicBezTo>
                    <a:pt x="1596" y="1774"/>
                    <a:pt x="1453" y="1929"/>
                    <a:pt x="1453" y="2119"/>
                  </a:cubicBezTo>
                  <a:lnTo>
                    <a:pt x="1453" y="2834"/>
                  </a:lnTo>
                  <a:cubicBezTo>
                    <a:pt x="1453" y="2965"/>
                    <a:pt x="1525" y="3072"/>
                    <a:pt x="1632" y="3131"/>
                  </a:cubicBezTo>
                  <a:lnTo>
                    <a:pt x="1632" y="3786"/>
                  </a:lnTo>
                  <a:cubicBezTo>
                    <a:pt x="1442" y="3870"/>
                    <a:pt x="1299" y="4048"/>
                    <a:pt x="1275" y="4263"/>
                  </a:cubicBezTo>
                  <a:cubicBezTo>
                    <a:pt x="1263" y="4441"/>
                    <a:pt x="1323" y="4608"/>
                    <a:pt x="1418" y="4739"/>
                  </a:cubicBezTo>
                  <a:cubicBezTo>
                    <a:pt x="1501" y="4822"/>
                    <a:pt x="1620" y="4882"/>
                    <a:pt x="1715" y="4917"/>
                  </a:cubicBezTo>
                  <a:cubicBezTo>
                    <a:pt x="1680" y="5036"/>
                    <a:pt x="1632" y="5120"/>
                    <a:pt x="1561" y="5227"/>
                  </a:cubicBezTo>
                  <a:cubicBezTo>
                    <a:pt x="1442" y="5417"/>
                    <a:pt x="1287" y="5644"/>
                    <a:pt x="1275" y="6120"/>
                  </a:cubicBezTo>
                  <a:lnTo>
                    <a:pt x="1275" y="6227"/>
                  </a:lnTo>
                  <a:cubicBezTo>
                    <a:pt x="1275" y="6549"/>
                    <a:pt x="1263" y="6715"/>
                    <a:pt x="1061" y="6989"/>
                  </a:cubicBezTo>
                  <a:cubicBezTo>
                    <a:pt x="763" y="7382"/>
                    <a:pt x="811" y="7739"/>
                    <a:pt x="882" y="7942"/>
                  </a:cubicBezTo>
                  <a:cubicBezTo>
                    <a:pt x="370" y="8084"/>
                    <a:pt x="1" y="8573"/>
                    <a:pt x="1" y="9108"/>
                  </a:cubicBezTo>
                  <a:lnTo>
                    <a:pt x="1" y="11144"/>
                  </a:lnTo>
                  <a:cubicBezTo>
                    <a:pt x="1" y="11240"/>
                    <a:pt x="84" y="11311"/>
                    <a:pt x="168" y="11311"/>
                  </a:cubicBezTo>
                  <a:cubicBezTo>
                    <a:pt x="263" y="11311"/>
                    <a:pt x="334" y="11240"/>
                    <a:pt x="334" y="11144"/>
                  </a:cubicBezTo>
                  <a:lnTo>
                    <a:pt x="334" y="9108"/>
                  </a:lnTo>
                  <a:cubicBezTo>
                    <a:pt x="334" y="8704"/>
                    <a:pt x="596" y="8370"/>
                    <a:pt x="977" y="8251"/>
                  </a:cubicBezTo>
                  <a:lnTo>
                    <a:pt x="1596" y="8073"/>
                  </a:lnTo>
                  <a:lnTo>
                    <a:pt x="1596" y="11144"/>
                  </a:lnTo>
                  <a:cubicBezTo>
                    <a:pt x="1596" y="11240"/>
                    <a:pt x="1668" y="11311"/>
                    <a:pt x="1763" y="11311"/>
                  </a:cubicBezTo>
                  <a:cubicBezTo>
                    <a:pt x="1846" y="11311"/>
                    <a:pt x="1930" y="11240"/>
                    <a:pt x="1930" y="11144"/>
                  </a:cubicBezTo>
                  <a:lnTo>
                    <a:pt x="1930" y="7977"/>
                  </a:lnTo>
                  <a:lnTo>
                    <a:pt x="2430" y="7834"/>
                  </a:lnTo>
                  <a:cubicBezTo>
                    <a:pt x="2442" y="7858"/>
                    <a:pt x="2466" y="7906"/>
                    <a:pt x="2477" y="7930"/>
                  </a:cubicBezTo>
                  <a:lnTo>
                    <a:pt x="2477" y="11168"/>
                  </a:lnTo>
                  <a:cubicBezTo>
                    <a:pt x="2477" y="11251"/>
                    <a:pt x="2549" y="11323"/>
                    <a:pt x="2644" y="11323"/>
                  </a:cubicBezTo>
                  <a:cubicBezTo>
                    <a:pt x="2727" y="11323"/>
                    <a:pt x="2799" y="11251"/>
                    <a:pt x="2799" y="11168"/>
                  </a:cubicBezTo>
                  <a:lnTo>
                    <a:pt x="2799" y="8465"/>
                  </a:lnTo>
                  <a:cubicBezTo>
                    <a:pt x="3192" y="8918"/>
                    <a:pt x="3775" y="9216"/>
                    <a:pt x="4406" y="9216"/>
                  </a:cubicBezTo>
                  <a:cubicBezTo>
                    <a:pt x="5323" y="9216"/>
                    <a:pt x="6097" y="8644"/>
                    <a:pt x="6395" y="7846"/>
                  </a:cubicBezTo>
                  <a:lnTo>
                    <a:pt x="6895" y="7989"/>
                  </a:lnTo>
                  <a:lnTo>
                    <a:pt x="6895" y="11168"/>
                  </a:lnTo>
                  <a:cubicBezTo>
                    <a:pt x="6895" y="11251"/>
                    <a:pt x="6966" y="11323"/>
                    <a:pt x="7061" y="11323"/>
                  </a:cubicBezTo>
                  <a:cubicBezTo>
                    <a:pt x="7145" y="11323"/>
                    <a:pt x="7228" y="11251"/>
                    <a:pt x="7228" y="11168"/>
                  </a:cubicBezTo>
                  <a:lnTo>
                    <a:pt x="7228" y="8084"/>
                  </a:lnTo>
                  <a:lnTo>
                    <a:pt x="7847" y="8263"/>
                  </a:lnTo>
                  <a:cubicBezTo>
                    <a:pt x="8216" y="8370"/>
                    <a:pt x="8490" y="8727"/>
                    <a:pt x="8490" y="9120"/>
                  </a:cubicBezTo>
                  <a:lnTo>
                    <a:pt x="8490" y="11168"/>
                  </a:lnTo>
                  <a:cubicBezTo>
                    <a:pt x="8490" y="11251"/>
                    <a:pt x="8562" y="11323"/>
                    <a:pt x="8657" y="11323"/>
                  </a:cubicBezTo>
                  <a:cubicBezTo>
                    <a:pt x="8740" y="11323"/>
                    <a:pt x="8812" y="11251"/>
                    <a:pt x="8812" y="11168"/>
                  </a:cubicBezTo>
                  <a:lnTo>
                    <a:pt x="8812" y="9120"/>
                  </a:lnTo>
                  <a:cubicBezTo>
                    <a:pt x="8847" y="8573"/>
                    <a:pt x="8490" y="8096"/>
                    <a:pt x="7966" y="7953"/>
                  </a:cubicBezTo>
                  <a:cubicBezTo>
                    <a:pt x="8026" y="7763"/>
                    <a:pt x="8085" y="7406"/>
                    <a:pt x="7788" y="7001"/>
                  </a:cubicBezTo>
                  <a:cubicBezTo>
                    <a:pt x="7597" y="6727"/>
                    <a:pt x="7597" y="6572"/>
                    <a:pt x="7585" y="6239"/>
                  </a:cubicBezTo>
                  <a:lnTo>
                    <a:pt x="7585" y="6132"/>
                  </a:lnTo>
                  <a:cubicBezTo>
                    <a:pt x="7573" y="5656"/>
                    <a:pt x="7430" y="5441"/>
                    <a:pt x="7299" y="5239"/>
                  </a:cubicBezTo>
                  <a:cubicBezTo>
                    <a:pt x="7240" y="5144"/>
                    <a:pt x="7180" y="5048"/>
                    <a:pt x="7133" y="4929"/>
                  </a:cubicBezTo>
                  <a:cubicBezTo>
                    <a:pt x="7371" y="4870"/>
                    <a:pt x="7573" y="4667"/>
                    <a:pt x="7597" y="4405"/>
                  </a:cubicBezTo>
                  <a:cubicBezTo>
                    <a:pt x="7609" y="4227"/>
                    <a:pt x="7549" y="4072"/>
                    <a:pt x="7442" y="3929"/>
                  </a:cubicBezTo>
                  <a:cubicBezTo>
                    <a:pt x="7383" y="3870"/>
                    <a:pt x="7323" y="3834"/>
                    <a:pt x="7252" y="3786"/>
                  </a:cubicBezTo>
                  <a:lnTo>
                    <a:pt x="7252" y="3131"/>
                  </a:lnTo>
                  <a:cubicBezTo>
                    <a:pt x="7359" y="3072"/>
                    <a:pt x="7430" y="2965"/>
                    <a:pt x="7430" y="2834"/>
                  </a:cubicBezTo>
                  <a:lnTo>
                    <a:pt x="7430" y="2119"/>
                  </a:lnTo>
                  <a:cubicBezTo>
                    <a:pt x="7430" y="1929"/>
                    <a:pt x="7288" y="1774"/>
                    <a:pt x="7097" y="1774"/>
                  </a:cubicBezTo>
                  <a:lnTo>
                    <a:pt x="7026" y="1774"/>
                  </a:lnTo>
                  <a:cubicBezTo>
                    <a:pt x="6871" y="1298"/>
                    <a:pt x="6549" y="857"/>
                    <a:pt x="6121" y="536"/>
                  </a:cubicBezTo>
                  <a:cubicBezTo>
                    <a:pt x="5644" y="179"/>
                    <a:pt x="5049" y="0"/>
                    <a:pt x="4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5"/>
            <p:cNvSpPr/>
            <p:nvPr/>
          </p:nvSpPr>
          <p:spPr>
            <a:xfrm>
              <a:off x="6888933" y="2249319"/>
              <a:ext cx="10201" cy="78091"/>
            </a:xfrm>
            <a:custGeom>
              <a:avLst/>
              <a:gdLst/>
              <a:ahLst/>
              <a:cxnLst/>
              <a:rect l="l" t="t" r="r" b="b"/>
              <a:pathLst>
                <a:path w="322" h="2465" extrusionOk="0">
                  <a:moveTo>
                    <a:pt x="167" y="0"/>
                  </a:moveTo>
                  <a:cubicBezTo>
                    <a:pt x="72" y="0"/>
                    <a:pt x="0" y="84"/>
                    <a:pt x="0" y="167"/>
                  </a:cubicBezTo>
                  <a:lnTo>
                    <a:pt x="0" y="2298"/>
                  </a:lnTo>
                  <a:cubicBezTo>
                    <a:pt x="0" y="2381"/>
                    <a:pt x="72" y="2465"/>
                    <a:pt x="167" y="2465"/>
                  </a:cubicBezTo>
                  <a:cubicBezTo>
                    <a:pt x="250" y="2465"/>
                    <a:pt x="322" y="2381"/>
                    <a:pt x="322" y="2298"/>
                  </a:cubicBezTo>
                  <a:lnTo>
                    <a:pt x="322" y="167"/>
                  </a:lnTo>
                  <a:cubicBezTo>
                    <a:pt x="322" y="84"/>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5"/>
            <p:cNvSpPr/>
            <p:nvPr/>
          </p:nvSpPr>
          <p:spPr>
            <a:xfrm>
              <a:off x="6793133" y="2075364"/>
              <a:ext cx="22651" cy="13306"/>
            </a:xfrm>
            <a:custGeom>
              <a:avLst/>
              <a:gdLst/>
              <a:ahLst/>
              <a:cxnLst/>
              <a:rect l="l" t="t" r="r" b="b"/>
              <a:pathLst>
                <a:path w="715" h="420" extrusionOk="0">
                  <a:moveTo>
                    <a:pt x="517" y="1"/>
                  </a:moveTo>
                  <a:cubicBezTo>
                    <a:pt x="508" y="1"/>
                    <a:pt x="498" y="1"/>
                    <a:pt x="488" y="2"/>
                  </a:cubicBezTo>
                  <a:lnTo>
                    <a:pt x="131" y="98"/>
                  </a:lnTo>
                  <a:cubicBezTo>
                    <a:pt x="48" y="122"/>
                    <a:pt x="0" y="217"/>
                    <a:pt x="12" y="300"/>
                  </a:cubicBezTo>
                  <a:cubicBezTo>
                    <a:pt x="36" y="372"/>
                    <a:pt x="107" y="419"/>
                    <a:pt x="179" y="419"/>
                  </a:cubicBezTo>
                  <a:lnTo>
                    <a:pt x="226" y="419"/>
                  </a:lnTo>
                  <a:lnTo>
                    <a:pt x="584" y="336"/>
                  </a:lnTo>
                  <a:cubicBezTo>
                    <a:pt x="667" y="300"/>
                    <a:pt x="715" y="217"/>
                    <a:pt x="703" y="122"/>
                  </a:cubicBezTo>
                  <a:cubicBezTo>
                    <a:pt x="671" y="47"/>
                    <a:pt x="600" y="1"/>
                    <a:pt x="5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5"/>
            <p:cNvSpPr/>
            <p:nvPr/>
          </p:nvSpPr>
          <p:spPr>
            <a:xfrm>
              <a:off x="6859502" y="2075649"/>
              <a:ext cx="23792" cy="13401"/>
            </a:xfrm>
            <a:custGeom>
              <a:avLst/>
              <a:gdLst/>
              <a:ahLst/>
              <a:cxnLst/>
              <a:rect l="l" t="t" r="r" b="b"/>
              <a:pathLst>
                <a:path w="751" h="423" extrusionOk="0">
                  <a:moveTo>
                    <a:pt x="201" y="0"/>
                  </a:moveTo>
                  <a:cubicBezTo>
                    <a:pt x="128" y="0"/>
                    <a:pt x="57" y="54"/>
                    <a:pt x="36" y="124"/>
                  </a:cubicBezTo>
                  <a:cubicBezTo>
                    <a:pt x="1" y="220"/>
                    <a:pt x="60" y="303"/>
                    <a:pt x="155" y="339"/>
                  </a:cubicBezTo>
                  <a:lnTo>
                    <a:pt x="513" y="422"/>
                  </a:lnTo>
                  <a:lnTo>
                    <a:pt x="548" y="422"/>
                  </a:lnTo>
                  <a:cubicBezTo>
                    <a:pt x="632" y="422"/>
                    <a:pt x="691" y="386"/>
                    <a:pt x="715" y="303"/>
                  </a:cubicBezTo>
                  <a:cubicBezTo>
                    <a:pt x="751" y="220"/>
                    <a:pt x="691" y="124"/>
                    <a:pt x="596" y="101"/>
                  </a:cubicBezTo>
                  <a:lnTo>
                    <a:pt x="239" y="5"/>
                  </a:lnTo>
                  <a:cubicBezTo>
                    <a:pt x="226" y="2"/>
                    <a:pt x="213" y="0"/>
                    <a:pt x="20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45"/>
          <p:cNvGrpSpPr/>
          <p:nvPr/>
        </p:nvGrpSpPr>
        <p:grpSpPr>
          <a:xfrm>
            <a:off x="6493426" y="2315218"/>
            <a:ext cx="456060" cy="338004"/>
            <a:chOff x="4150669" y="2466770"/>
            <a:chExt cx="355104" cy="259584"/>
          </a:xfrm>
        </p:grpSpPr>
        <p:sp>
          <p:nvSpPr>
            <p:cNvPr id="373" name="Google Shape;373;p45"/>
            <p:cNvSpPr/>
            <p:nvPr/>
          </p:nvSpPr>
          <p:spPr>
            <a:xfrm>
              <a:off x="4150669" y="2466770"/>
              <a:ext cx="355104" cy="259584"/>
            </a:xfrm>
            <a:custGeom>
              <a:avLst/>
              <a:gdLst/>
              <a:ahLst/>
              <a:cxnLst/>
              <a:rect l="l" t="t" r="r" b="b"/>
              <a:pathLst>
                <a:path w="11097" h="8112" extrusionOk="0">
                  <a:moveTo>
                    <a:pt x="4060" y="349"/>
                  </a:moveTo>
                  <a:cubicBezTo>
                    <a:pt x="5489" y="718"/>
                    <a:pt x="6632" y="1504"/>
                    <a:pt x="7382" y="2266"/>
                  </a:cubicBezTo>
                  <a:cubicBezTo>
                    <a:pt x="6965" y="2051"/>
                    <a:pt x="6560" y="1897"/>
                    <a:pt x="6263" y="1766"/>
                  </a:cubicBezTo>
                  <a:cubicBezTo>
                    <a:pt x="5322" y="1420"/>
                    <a:pt x="4298" y="1170"/>
                    <a:pt x="3560" y="1123"/>
                  </a:cubicBezTo>
                  <a:lnTo>
                    <a:pt x="4060" y="349"/>
                  </a:lnTo>
                  <a:close/>
                  <a:moveTo>
                    <a:pt x="3322" y="1397"/>
                  </a:moveTo>
                  <a:cubicBezTo>
                    <a:pt x="4036" y="1409"/>
                    <a:pt x="5144" y="1647"/>
                    <a:pt x="6144" y="2040"/>
                  </a:cubicBezTo>
                  <a:cubicBezTo>
                    <a:pt x="7370" y="2504"/>
                    <a:pt x="8275" y="3052"/>
                    <a:pt x="8704" y="3635"/>
                  </a:cubicBezTo>
                  <a:cubicBezTo>
                    <a:pt x="8737" y="3676"/>
                    <a:pt x="8783" y="3697"/>
                    <a:pt x="8829" y="3697"/>
                  </a:cubicBezTo>
                  <a:cubicBezTo>
                    <a:pt x="8864" y="3697"/>
                    <a:pt x="8899" y="3685"/>
                    <a:pt x="8930" y="3659"/>
                  </a:cubicBezTo>
                  <a:cubicBezTo>
                    <a:pt x="9001" y="3599"/>
                    <a:pt x="9013" y="3516"/>
                    <a:pt x="8954" y="3433"/>
                  </a:cubicBezTo>
                  <a:cubicBezTo>
                    <a:pt x="8930" y="3397"/>
                    <a:pt x="8882" y="3349"/>
                    <a:pt x="8858" y="3314"/>
                  </a:cubicBezTo>
                  <a:cubicBezTo>
                    <a:pt x="9668" y="3004"/>
                    <a:pt x="10240" y="2480"/>
                    <a:pt x="10597" y="2087"/>
                  </a:cubicBezTo>
                  <a:lnTo>
                    <a:pt x="10597" y="2087"/>
                  </a:lnTo>
                  <a:lnTo>
                    <a:pt x="10251" y="3956"/>
                  </a:lnTo>
                  <a:cubicBezTo>
                    <a:pt x="10204" y="4230"/>
                    <a:pt x="10204" y="4504"/>
                    <a:pt x="10251" y="4778"/>
                  </a:cubicBezTo>
                  <a:lnTo>
                    <a:pt x="10597" y="6647"/>
                  </a:lnTo>
                  <a:cubicBezTo>
                    <a:pt x="10251" y="6266"/>
                    <a:pt x="9692" y="5742"/>
                    <a:pt x="8870" y="5433"/>
                  </a:cubicBezTo>
                  <a:cubicBezTo>
                    <a:pt x="9132" y="5123"/>
                    <a:pt x="9335" y="4766"/>
                    <a:pt x="9335" y="4373"/>
                  </a:cubicBezTo>
                  <a:cubicBezTo>
                    <a:pt x="9335" y="4302"/>
                    <a:pt x="9311" y="4207"/>
                    <a:pt x="9299" y="4135"/>
                  </a:cubicBezTo>
                  <a:cubicBezTo>
                    <a:pt x="9288" y="4059"/>
                    <a:pt x="9207" y="4003"/>
                    <a:pt x="9130" y="4003"/>
                  </a:cubicBezTo>
                  <a:cubicBezTo>
                    <a:pt x="9123" y="4003"/>
                    <a:pt x="9116" y="4003"/>
                    <a:pt x="9108" y="4004"/>
                  </a:cubicBezTo>
                  <a:cubicBezTo>
                    <a:pt x="9013" y="4016"/>
                    <a:pt x="8954" y="4111"/>
                    <a:pt x="8977" y="4195"/>
                  </a:cubicBezTo>
                  <a:cubicBezTo>
                    <a:pt x="8989" y="4254"/>
                    <a:pt x="8989" y="4314"/>
                    <a:pt x="8989" y="4373"/>
                  </a:cubicBezTo>
                  <a:cubicBezTo>
                    <a:pt x="8989" y="4730"/>
                    <a:pt x="8775" y="5099"/>
                    <a:pt x="8358" y="5469"/>
                  </a:cubicBezTo>
                  <a:cubicBezTo>
                    <a:pt x="7989" y="5802"/>
                    <a:pt x="7442" y="6135"/>
                    <a:pt x="6787" y="6433"/>
                  </a:cubicBezTo>
                  <a:cubicBezTo>
                    <a:pt x="5620" y="6957"/>
                    <a:pt x="4215" y="7302"/>
                    <a:pt x="3322" y="7326"/>
                  </a:cubicBezTo>
                  <a:cubicBezTo>
                    <a:pt x="4155" y="6576"/>
                    <a:pt x="4644" y="5492"/>
                    <a:pt x="4644" y="4361"/>
                  </a:cubicBezTo>
                  <a:cubicBezTo>
                    <a:pt x="4644" y="4004"/>
                    <a:pt x="4596" y="3647"/>
                    <a:pt x="4513" y="3302"/>
                  </a:cubicBezTo>
                  <a:cubicBezTo>
                    <a:pt x="4481" y="3227"/>
                    <a:pt x="4410" y="3181"/>
                    <a:pt x="4336" y="3181"/>
                  </a:cubicBezTo>
                  <a:cubicBezTo>
                    <a:pt x="4327" y="3181"/>
                    <a:pt x="4319" y="3181"/>
                    <a:pt x="4310" y="3183"/>
                  </a:cubicBezTo>
                  <a:cubicBezTo>
                    <a:pt x="4227" y="3218"/>
                    <a:pt x="4179" y="3302"/>
                    <a:pt x="4191" y="3385"/>
                  </a:cubicBezTo>
                  <a:cubicBezTo>
                    <a:pt x="4286" y="3695"/>
                    <a:pt x="4334" y="4016"/>
                    <a:pt x="4334" y="4349"/>
                  </a:cubicBezTo>
                  <a:cubicBezTo>
                    <a:pt x="4334" y="5504"/>
                    <a:pt x="3774" y="6600"/>
                    <a:pt x="2858" y="7278"/>
                  </a:cubicBezTo>
                  <a:cubicBezTo>
                    <a:pt x="2096" y="7183"/>
                    <a:pt x="1512" y="6862"/>
                    <a:pt x="1096" y="6290"/>
                  </a:cubicBezTo>
                  <a:cubicBezTo>
                    <a:pt x="857" y="5957"/>
                    <a:pt x="738" y="5623"/>
                    <a:pt x="679" y="5433"/>
                  </a:cubicBezTo>
                  <a:cubicBezTo>
                    <a:pt x="1072" y="5338"/>
                    <a:pt x="1500" y="5099"/>
                    <a:pt x="1727" y="4718"/>
                  </a:cubicBezTo>
                  <a:cubicBezTo>
                    <a:pt x="1750" y="4718"/>
                    <a:pt x="1786" y="4707"/>
                    <a:pt x="1810" y="4707"/>
                  </a:cubicBezTo>
                  <a:cubicBezTo>
                    <a:pt x="1905" y="4683"/>
                    <a:pt x="1965" y="4599"/>
                    <a:pt x="1953" y="4504"/>
                  </a:cubicBezTo>
                  <a:cubicBezTo>
                    <a:pt x="1931" y="4428"/>
                    <a:pt x="1859" y="4372"/>
                    <a:pt x="1775" y="4372"/>
                  </a:cubicBezTo>
                  <a:cubicBezTo>
                    <a:pt x="1767" y="4372"/>
                    <a:pt x="1759" y="4372"/>
                    <a:pt x="1750" y="4373"/>
                  </a:cubicBezTo>
                  <a:cubicBezTo>
                    <a:pt x="1571" y="4402"/>
                    <a:pt x="1406" y="4413"/>
                    <a:pt x="1255" y="4413"/>
                  </a:cubicBezTo>
                  <a:cubicBezTo>
                    <a:pt x="775" y="4413"/>
                    <a:pt x="446" y="4297"/>
                    <a:pt x="310" y="4242"/>
                  </a:cubicBezTo>
                  <a:cubicBezTo>
                    <a:pt x="357" y="2802"/>
                    <a:pt x="1441" y="1611"/>
                    <a:pt x="2846" y="1409"/>
                  </a:cubicBezTo>
                  <a:cubicBezTo>
                    <a:pt x="3036" y="1551"/>
                    <a:pt x="3203" y="1706"/>
                    <a:pt x="3358" y="1885"/>
                  </a:cubicBezTo>
                  <a:cubicBezTo>
                    <a:pt x="3393" y="1921"/>
                    <a:pt x="3441" y="1944"/>
                    <a:pt x="3477" y="1944"/>
                  </a:cubicBezTo>
                  <a:cubicBezTo>
                    <a:pt x="3524" y="1944"/>
                    <a:pt x="3560" y="1932"/>
                    <a:pt x="3584" y="1909"/>
                  </a:cubicBezTo>
                  <a:cubicBezTo>
                    <a:pt x="3643" y="1849"/>
                    <a:pt x="3655" y="1742"/>
                    <a:pt x="3596" y="1682"/>
                  </a:cubicBezTo>
                  <a:cubicBezTo>
                    <a:pt x="3512" y="1575"/>
                    <a:pt x="3417" y="1492"/>
                    <a:pt x="3322" y="1397"/>
                  </a:cubicBezTo>
                  <a:close/>
                  <a:moveTo>
                    <a:pt x="6489" y="6933"/>
                  </a:moveTo>
                  <a:cubicBezTo>
                    <a:pt x="6489" y="7278"/>
                    <a:pt x="6608" y="7576"/>
                    <a:pt x="6691" y="7766"/>
                  </a:cubicBezTo>
                  <a:cubicBezTo>
                    <a:pt x="6546" y="7784"/>
                    <a:pt x="6400" y="7792"/>
                    <a:pt x="6256" y="7792"/>
                  </a:cubicBezTo>
                  <a:cubicBezTo>
                    <a:pt x="5624" y="7792"/>
                    <a:pt x="5025" y="7640"/>
                    <a:pt x="4608" y="7505"/>
                  </a:cubicBezTo>
                  <a:cubicBezTo>
                    <a:pt x="5227" y="7374"/>
                    <a:pt x="5882" y="7171"/>
                    <a:pt x="6489" y="6933"/>
                  </a:cubicBezTo>
                  <a:close/>
                  <a:moveTo>
                    <a:pt x="4030" y="1"/>
                  </a:moveTo>
                  <a:cubicBezTo>
                    <a:pt x="3977" y="1"/>
                    <a:pt x="3921" y="25"/>
                    <a:pt x="3882" y="75"/>
                  </a:cubicBezTo>
                  <a:lnTo>
                    <a:pt x="3203" y="1123"/>
                  </a:lnTo>
                  <a:cubicBezTo>
                    <a:pt x="1429" y="1159"/>
                    <a:pt x="0" y="2623"/>
                    <a:pt x="0" y="4397"/>
                  </a:cubicBezTo>
                  <a:cubicBezTo>
                    <a:pt x="0" y="4457"/>
                    <a:pt x="24" y="4492"/>
                    <a:pt x="72" y="4528"/>
                  </a:cubicBezTo>
                  <a:cubicBezTo>
                    <a:pt x="83" y="4540"/>
                    <a:pt x="524" y="4790"/>
                    <a:pt x="1250" y="4790"/>
                  </a:cubicBezTo>
                  <a:lnTo>
                    <a:pt x="1274" y="4790"/>
                  </a:lnTo>
                  <a:cubicBezTo>
                    <a:pt x="1060" y="5016"/>
                    <a:pt x="726" y="5147"/>
                    <a:pt x="464" y="5183"/>
                  </a:cubicBezTo>
                  <a:cubicBezTo>
                    <a:pt x="417" y="5183"/>
                    <a:pt x="369" y="5207"/>
                    <a:pt x="357" y="5242"/>
                  </a:cubicBezTo>
                  <a:cubicBezTo>
                    <a:pt x="322" y="5266"/>
                    <a:pt x="310" y="5314"/>
                    <a:pt x="322" y="5361"/>
                  </a:cubicBezTo>
                  <a:cubicBezTo>
                    <a:pt x="322" y="5385"/>
                    <a:pt x="417" y="5945"/>
                    <a:pt x="834" y="6516"/>
                  </a:cubicBezTo>
                  <a:cubicBezTo>
                    <a:pt x="1203" y="7040"/>
                    <a:pt x="1953" y="7671"/>
                    <a:pt x="3286" y="7671"/>
                  </a:cubicBezTo>
                  <a:cubicBezTo>
                    <a:pt x="3512" y="7671"/>
                    <a:pt x="3751" y="7647"/>
                    <a:pt x="4013" y="7612"/>
                  </a:cubicBezTo>
                  <a:cubicBezTo>
                    <a:pt x="4203" y="7695"/>
                    <a:pt x="5179" y="8112"/>
                    <a:pt x="6251" y="8112"/>
                  </a:cubicBezTo>
                  <a:cubicBezTo>
                    <a:pt x="6489" y="8112"/>
                    <a:pt x="6739" y="8100"/>
                    <a:pt x="6977" y="8040"/>
                  </a:cubicBezTo>
                  <a:cubicBezTo>
                    <a:pt x="7025" y="8028"/>
                    <a:pt x="7072" y="7993"/>
                    <a:pt x="7096" y="7945"/>
                  </a:cubicBezTo>
                  <a:cubicBezTo>
                    <a:pt x="7108" y="7909"/>
                    <a:pt x="7108" y="7850"/>
                    <a:pt x="7084" y="7802"/>
                  </a:cubicBezTo>
                  <a:cubicBezTo>
                    <a:pt x="7084" y="7802"/>
                    <a:pt x="6787" y="7314"/>
                    <a:pt x="6822" y="6790"/>
                  </a:cubicBezTo>
                  <a:cubicBezTo>
                    <a:pt x="6870" y="6778"/>
                    <a:pt x="6906" y="6754"/>
                    <a:pt x="6941" y="6743"/>
                  </a:cubicBezTo>
                  <a:cubicBezTo>
                    <a:pt x="7442" y="6516"/>
                    <a:pt x="8120" y="6159"/>
                    <a:pt x="8632" y="5707"/>
                  </a:cubicBezTo>
                  <a:cubicBezTo>
                    <a:pt x="10073" y="6183"/>
                    <a:pt x="10751" y="7433"/>
                    <a:pt x="10775" y="7445"/>
                  </a:cubicBezTo>
                  <a:cubicBezTo>
                    <a:pt x="10799" y="7505"/>
                    <a:pt x="10859" y="7528"/>
                    <a:pt x="10918" y="7528"/>
                  </a:cubicBezTo>
                  <a:cubicBezTo>
                    <a:pt x="10930" y="7528"/>
                    <a:pt x="10954" y="7528"/>
                    <a:pt x="10978" y="7516"/>
                  </a:cubicBezTo>
                  <a:cubicBezTo>
                    <a:pt x="11049" y="7493"/>
                    <a:pt x="11097" y="7409"/>
                    <a:pt x="11085" y="7338"/>
                  </a:cubicBezTo>
                  <a:lnTo>
                    <a:pt x="10597" y="4754"/>
                  </a:lnTo>
                  <a:cubicBezTo>
                    <a:pt x="10561" y="4516"/>
                    <a:pt x="10561" y="4278"/>
                    <a:pt x="10597" y="4040"/>
                  </a:cubicBezTo>
                  <a:lnTo>
                    <a:pt x="11061" y="1444"/>
                  </a:lnTo>
                  <a:cubicBezTo>
                    <a:pt x="11073" y="1373"/>
                    <a:pt x="11025" y="1301"/>
                    <a:pt x="10954" y="1266"/>
                  </a:cubicBezTo>
                  <a:cubicBezTo>
                    <a:pt x="10936" y="1260"/>
                    <a:pt x="10917" y="1257"/>
                    <a:pt x="10897" y="1257"/>
                  </a:cubicBezTo>
                  <a:cubicBezTo>
                    <a:pt x="10839" y="1257"/>
                    <a:pt x="10781" y="1284"/>
                    <a:pt x="10763" y="1337"/>
                  </a:cubicBezTo>
                  <a:cubicBezTo>
                    <a:pt x="10763" y="1361"/>
                    <a:pt x="10073" y="2611"/>
                    <a:pt x="8632" y="3087"/>
                  </a:cubicBezTo>
                  <a:cubicBezTo>
                    <a:pt x="8525" y="2980"/>
                    <a:pt x="8406" y="2885"/>
                    <a:pt x="8287" y="2802"/>
                  </a:cubicBezTo>
                  <a:cubicBezTo>
                    <a:pt x="8120" y="2563"/>
                    <a:pt x="7644" y="1956"/>
                    <a:pt x="6834" y="1325"/>
                  </a:cubicBezTo>
                  <a:cubicBezTo>
                    <a:pt x="6001" y="682"/>
                    <a:pt x="5060" y="242"/>
                    <a:pt x="4060" y="4"/>
                  </a:cubicBezTo>
                  <a:cubicBezTo>
                    <a:pt x="4050" y="2"/>
                    <a:pt x="4040" y="1"/>
                    <a:pt x="40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5"/>
            <p:cNvSpPr/>
            <p:nvPr/>
          </p:nvSpPr>
          <p:spPr>
            <a:xfrm>
              <a:off x="4270285" y="2538098"/>
              <a:ext cx="17184" cy="19872"/>
            </a:xfrm>
            <a:custGeom>
              <a:avLst/>
              <a:gdLst/>
              <a:ahLst/>
              <a:cxnLst/>
              <a:rect l="l" t="t" r="r" b="b"/>
              <a:pathLst>
                <a:path w="537" h="621" extrusionOk="0">
                  <a:moveTo>
                    <a:pt x="184" y="1"/>
                  </a:moveTo>
                  <a:cubicBezTo>
                    <a:pt x="155" y="1"/>
                    <a:pt x="125" y="9"/>
                    <a:pt x="96" y="25"/>
                  </a:cubicBezTo>
                  <a:cubicBezTo>
                    <a:pt x="25" y="61"/>
                    <a:pt x="1" y="168"/>
                    <a:pt x="36" y="239"/>
                  </a:cubicBezTo>
                  <a:cubicBezTo>
                    <a:pt x="96" y="334"/>
                    <a:pt x="144" y="418"/>
                    <a:pt x="191" y="525"/>
                  </a:cubicBezTo>
                  <a:cubicBezTo>
                    <a:pt x="215" y="584"/>
                    <a:pt x="275" y="620"/>
                    <a:pt x="334" y="620"/>
                  </a:cubicBezTo>
                  <a:cubicBezTo>
                    <a:pt x="370" y="620"/>
                    <a:pt x="382" y="620"/>
                    <a:pt x="417" y="596"/>
                  </a:cubicBezTo>
                  <a:cubicBezTo>
                    <a:pt x="489" y="561"/>
                    <a:pt x="536" y="454"/>
                    <a:pt x="489" y="382"/>
                  </a:cubicBezTo>
                  <a:cubicBezTo>
                    <a:pt x="441" y="275"/>
                    <a:pt x="382" y="168"/>
                    <a:pt x="322" y="84"/>
                  </a:cubicBezTo>
                  <a:cubicBezTo>
                    <a:pt x="291" y="30"/>
                    <a:pt x="239" y="1"/>
                    <a:pt x="18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5"/>
            <p:cNvSpPr/>
            <p:nvPr/>
          </p:nvSpPr>
          <p:spPr>
            <a:xfrm>
              <a:off x="4183437" y="2557170"/>
              <a:ext cx="32416" cy="38144"/>
            </a:xfrm>
            <a:custGeom>
              <a:avLst/>
              <a:gdLst/>
              <a:ahLst/>
              <a:cxnLst/>
              <a:rect l="l" t="t" r="r" b="b"/>
              <a:pathLst>
                <a:path w="1013" h="1192" extrusionOk="0">
                  <a:moveTo>
                    <a:pt x="500" y="334"/>
                  </a:moveTo>
                  <a:cubicBezTo>
                    <a:pt x="607" y="334"/>
                    <a:pt x="691" y="417"/>
                    <a:pt x="691" y="512"/>
                  </a:cubicBezTo>
                  <a:lnTo>
                    <a:pt x="691" y="691"/>
                  </a:lnTo>
                  <a:cubicBezTo>
                    <a:pt x="691" y="798"/>
                    <a:pt x="595" y="870"/>
                    <a:pt x="500" y="870"/>
                  </a:cubicBezTo>
                  <a:cubicBezTo>
                    <a:pt x="405" y="870"/>
                    <a:pt x="322" y="774"/>
                    <a:pt x="322" y="691"/>
                  </a:cubicBezTo>
                  <a:lnTo>
                    <a:pt x="322" y="512"/>
                  </a:lnTo>
                  <a:cubicBezTo>
                    <a:pt x="322" y="405"/>
                    <a:pt x="417" y="334"/>
                    <a:pt x="500" y="334"/>
                  </a:cubicBezTo>
                  <a:close/>
                  <a:moveTo>
                    <a:pt x="512" y="0"/>
                  </a:moveTo>
                  <a:cubicBezTo>
                    <a:pt x="226" y="0"/>
                    <a:pt x="0" y="227"/>
                    <a:pt x="0" y="512"/>
                  </a:cubicBezTo>
                  <a:lnTo>
                    <a:pt x="0" y="691"/>
                  </a:lnTo>
                  <a:cubicBezTo>
                    <a:pt x="0" y="965"/>
                    <a:pt x="226" y="1191"/>
                    <a:pt x="512" y="1191"/>
                  </a:cubicBezTo>
                  <a:cubicBezTo>
                    <a:pt x="786" y="1191"/>
                    <a:pt x="1012" y="965"/>
                    <a:pt x="1012" y="691"/>
                  </a:cubicBezTo>
                  <a:lnTo>
                    <a:pt x="1012" y="512"/>
                  </a:lnTo>
                  <a:cubicBezTo>
                    <a:pt x="1012" y="239"/>
                    <a:pt x="786" y="0"/>
                    <a:pt x="5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5"/>
            <p:cNvSpPr/>
            <p:nvPr/>
          </p:nvSpPr>
          <p:spPr>
            <a:xfrm>
              <a:off x="4309901" y="2589490"/>
              <a:ext cx="82720" cy="60672"/>
            </a:xfrm>
            <a:custGeom>
              <a:avLst/>
              <a:gdLst/>
              <a:ahLst/>
              <a:cxnLst/>
              <a:rect l="l" t="t" r="r" b="b"/>
              <a:pathLst>
                <a:path w="2585" h="1896" extrusionOk="0">
                  <a:moveTo>
                    <a:pt x="1005" y="1"/>
                  </a:moveTo>
                  <a:cubicBezTo>
                    <a:pt x="911" y="1"/>
                    <a:pt x="851" y="2"/>
                    <a:pt x="846" y="2"/>
                  </a:cubicBezTo>
                  <a:cubicBezTo>
                    <a:pt x="751" y="2"/>
                    <a:pt x="680" y="86"/>
                    <a:pt x="680" y="169"/>
                  </a:cubicBezTo>
                  <a:cubicBezTo>
                    <a:pt x="680" y="264"/>
                    <a:pt x="751" y="336"/>
                    <a:pt x="846" y="336"/>
                  </a:cubicBezTo>
                  <a:cubicBezTo>
                    <a:pt x="899" y="335"/>
                    <a:pt x="953" y="334"/>
                    <a:pt x="1006" y="334"/>
                  </a:cubicBezTo>
                  <a:cubicBezTo>
                    <a:pt x="1570" y="334"/>
                    <a:pt x="2108" y="391"/>
                    <a:pt x="2227" y="467"/>
                  </a:cubicBezTo>
                  <a:cubicBezTo>
                    <a:pt x="2204" y="514"/>
                    <a:pt x="2180" y="633"/>
                    <a:pt x="2120" y="764"/>
                  </a:cubicBezTo>
                  <a:lnTo>
                    <a:pt x="1465" y="657"/>
                  </a:lnTo>
                  <a:cubicBezTo>
                    <a:pt x="1457" y="656"/>
                    <a:pt x="1449" y="656"/>
                    <a:pt x="1441" y="656"/>
                  </a:cubicBezTo>
                  <a:cubicBezTo>
                    <a:pt x="1357" y="656"/>
                    <a:pt x="1287" y="713"/>
                    <a:pt x="1287" y="800"/>
                  </a:cubicBezTo>
                  <a:cubicBezTo>
                    <a:pt x="1275" y="883"/>
                    <a:pt x="1334" y="979"/>
                    <a:pt x="1418" y="979"/>
                  </a:cubicBezTo>
                  <a:lnTo>
                    <a:pt x="1954" y="1062"/>
                  </a:lnTo>
                  <a:cubicBezTo>
                    <a:pt x="1763" y="1372"/>
                    <a:pt x="1584" y="1550"/>
                    <a:pt x="1489" y="1574"/>
                  </a:cubicBezTo>
                  <a:cubicBezTo>
                    <a:pt x="1476" y="1578"/>
                    <a:pt x="1462" y="1580"/>
                    <a:pt x="1445" y="1580"/>
                  </a:cubicBezTo>
                  <a:cubicBezTo>
                    <a:pt x="1220" y="1580"/>
                    <a:pt x="687" y="1209"/>
                    <a:pt x="299" y="776"/>
                  </a:cubicBezTo>
                  <a:cubicBezTo>
                    <a:pt x="267" y="739"/>
                    <a:pt x="227" y="721"/>
                    <a:pt x="186" y="721"/>
                  </a:cubicBezTo>
                  <a:cubicBezTo>
                    <a:pt x="149" y="721"/>
                    <a:pt x="113" y="736"/>
                    <a:pt x="84" y="764"/>
                  </a:cubicBezTo>
                  <a:cubicBezTo>
                    <a:pt x="25" y="824"/>
                    <a:pt x="1" y="931"/>
                    <a:pt x="60" y="991"/>
                  </a:cubicBezTo>
                  <a:cubicBezTo>
                    <a:pt x="275" y="1205"/>
                    <a:pt x="537" y="1455"/>
                    <a:pt x="775" y="1634"/>
                  </a:cubicBezTo>
                  <a:cubicBezTo>
                    <a:pt x="1049" y="1800"/>
                    <a:pt x="1275" y="1896"/>
                    <a:pt x="1454" y="1896"/>
                  </a:cubicBezTo>
                  <a:cubicBezTo>
                    <a:pt x="1489" y="1896"/>
                    <a:pt x="1549" y="1896"/>
                    <a:pt x="1596" y="1884"/>
                  </a:cubicBezTo>
                  <a:cubicBezTo>
                    <a:pt x="1751" y="1836"/>
                    <a:pt x="1930" y="1669"/>
                    <a:pt x="2108" y="1407"/>
                  </a:cubicBezTo>
                  <a:cubicBezTo>
                    <a:pt x="2251" y="1193"/>
                    <a:pt x="2382" y="943"/>
                    <a:pt x="2477" y="741"/>
                  </a:cubicBezTo>
                  <a:cubicBezTo>
                    <a:pt x="2573" y="526"/>
                    <a:pt x="2585" y="395"/>
                    <a:pt x="2537" y="300"/>
                  </a:cubicBezTo>
                  <a:cubicBezTo>
                    <a:pt x="2454" y="145"/>
                    <a:pt x="2180" y="50"/>
                    <a:pt x="1584" y="26"/>
                  </a:cubicBezTo>
                  <a:cubicBezTo>
                    <a:pt x="1363" y="5"/>
                    <a:pt x="1146" y="1"/>
                    <a:pt x="100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6"/>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Tienes 5 minutos para hacer este proyecto</a:t>
            </a:r>
            <a:endParaRPr dirty="0"/>
          </a:p>
        </p:txBody>
      </p:sp>
      <p:graphicFrame>
        <p:nvGraphicFramePr>
          <p:cNvPr id="382" name="Google Shape;382;p46"/>
          <p:cNvGraphicFramePr/>
          <p:nvPr>
            <p:extLst>
              <p:ext uri="{D42A27DB-BD31-4B8C-83A1-F6EECF244321}">
                <p14:modId xmlns:p14="http://schemas.microsoft.com/office/powerpoint/2010/main" val="107839784"/>
              </p:ext>
            </p:extLst>
          </p:nvPr>
        </p:nvGraphicFramePr>
        <p:xfrm>
          <a:off x="1488831" y="1627400"/>
          <a:ext cx="6150069" cy="2888815"/>
        </p:xfrm>
        <a:graphic>
          <a:graphicData uri="http://schemas.openxmlformats.org/drawingml/2006/table">
            <a:tbl>
              <a:tblPr>
                <a:noFill/>
                <a:tableStyleId>{02B820E4-E5D8-41BC-B1FA-547D3EAE1E10}</a:tableStyleId>
              </a:tblPr>
              <a:tblGrid>
                <a:gridCol w="1579369">
                  <a:extLst>
                    <a:ext uri="{9D8B030D-6E8A-4147-A177-3AD203B41FA5}">
                      <a16:colId xmlns:a16="http://schemas.microsoft.com/office/drawing/2014/main" val="20000"/>
                    </a:ext>
                  </a:extLst>
                </a:gridCol>
                <a:gridCol w="2285350">
                  <a:extLst>
                    <a:ext uri="{9D8B030D-6E8A-4147-A177-3AD203B41FA5}">
                      <a16:colId xmlns:a16="http://schemas.microsoft.com/office/drawing/2014/main" val="20001"/>
                    </a:ext>
                  </a:extLst>
                </a:gridCol>
                <a:gridCol w="2285350">
                  <a:extLst>
                    <a:ext uri="{9D8B030D-6E8A-4147-A177-3AD203B41FA5}">
                      <a16:colId xmlns:a16="http://schemas.microsoft.com/office/drawing/2014/main" val="20002"/>
                    </a:ext>
                  </a:extLst>
                </a:gridCol>
              </a:tblGrid>
              <a:tr h="785725">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CL" sz="2400" b="1" dirty="0">
                          <a:solidFill>
                            <a:srgbClr val="FFFFFF"/>
                          </a:solidFill>
                          <a:latin typeface="Playfair Display"/>
                          <a:ea typeface="Playfair Display"/>
                          <a:cs typeface="Playfair Display"/>
                          <a:sym typeface="Playfair Display"/>
                        </a:rPr>
                        <a:t>afuera</a:t>
                      </a:r>
                      <a:endParaRPr sz="2400" b="1" dirty="0">
                        <a:solidFill>
                          <a:srgbClr val="FFFFFF"/>
                        </a:solidFill>
                        <a:latin typeface="Playfair Display"/>
                        <a:ea typeface="Playfair Display"/>
                        <a:cs typeface="Playfair Display"/>
                        <a:sym typeface="Playfair Display"/>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2400" b="1" dirty="0">
                          <a:solidFill>
                            <a:srgbClr val="FFFFFF"/>
                          </a:solidFill>
                          <a:latin typeface="Playfair Display"/>
                          <a:ea typeface="Playfair Display"/>
                          <a:cs typeface="Playfair Display"/>
                          <a:sym typeface="Playfair Display"/>
                        </a:rPr>
                        <a:t>adentro</a:t>
                      </a:r>
                      <a:endParaRPr sz="2400" b="1" dirty="0">
                        <a:solidFill>
                          <a:srgbClr val="FFFFFF"/>
                        </a:solidFill>
                        <a:latin typeface="Playfair Display"/>
                        <a:ea typeface="Playfair Display"/>
                        <a:cs typeface="Playfair Display"/>
                        <a:sym typeface="Playfair Display"/>
                      </a:endParaRPr>
                    </a:p>
                  </a:txBody>
                  <a:tcPr marL="91425" marR="91425" marT="91425" marB="91425" anchor="ctr">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1247100">
                <a:tc>
                  <a:txBody>
                    <a:bodyPr/>
                    <a:lstStyle/>
                    <a:p>
                      <a:pPr marL="0" lvl="0" indent="0" algn="ctr" rtl="0">
                        <a:spcBef>
                          <a:spcPts val="0"/>
                        </a:spcBef>
                        <a:spcAft>
                          <a:spcPts val="0"/>
                        </a:spcAft>
                        <a:buNone/>
                      </a:pPr>
                      <a:r>
                        <a:rPr lang="es-CL" sz="2000" b="1" dirty="0">
                          <a:solidFill>
                            <a:schemeClr val="accent3"/>
                          </a:solidFill>
                          <a:latin typeface="Playfair Display"/>
                          <a:ea typeface="Playfair Display"/>
                          <a:cs typeface="Playfair Display"/>
                          <a:sym typeface="Playfair Display"/>
                        </a:rPr>
                        <a:t>Qué hacer</a:t>
                      </a:r>
                      <a:endParaRPr sz="2000" b="1" dirty="0">
                        <a:solidFill>
                          <a:schemeClr val="accent3"/>
                        </a:solidFill>
                        <a:latin typeface="Playfair Display"/>
                        <a:ea typeface="Playfair Display"/>
                        <a:cs typeface="Playfair Display"/>
                        <a:sym typeface="Playfair Displ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chemeClr val="accent5">
                          <a:alpha val="0"/>
                        </a:scheme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s-MX" dirty="0">
                          <a:latin typeface="Montserrat"/>
                          <a:ea typeface="Montserrat"/>
                          <a:cs typeface="Montserrat"/>
                          <a:sym typeface="Montserrat"/>
                        </a:rPr>
                        <a:t>Salga y escriba los nombres de cada una de las diferentes especies de animales que vea.</a:t>
                      </a:r>
                    </a:p>
                    <a:p>
                      <a:pPr marL="0" lvl="0" indent="0" algn="l" rtl="0">
                        <a:spcBef>
                          <a:spcPts val="0"/>
                        </a:spcBef>
                        <a:spcAft>
                          <a:spcPts val="0"/>
                        </a:spcAft>
                        <a:buNone/>
                      </a:pPr>
                      <a:endParaRPr lang="es-MX" dirty="0">
                        <a:latin typeface="Montserrat"/>
                        <a:ea typeface="Montserrat"/>
                        <a:cs typeface="Montserrat"/>
                        <a:sym typeface="Montserrat"/>
                      </a:endParaRPr>
                    </a:p>
                    <a:p>
                      <a:pPr marL="0" lvl="0" indent="0" algn="l" rtl="0">
                        <a:spcBef>
                          <a:spcPts val="0"/>
                        </a:spcBef>
                        <a:spcAft>
                          <a:spcPts val="0"/>
                        </a:spcAft>
                        <a:buNone/>
                      </a:pPr>
                      <a:r>
                        <a:rPr lang="es-MX" dirty="0">
                          <a:latin typeface="Montserrat"/>
                          <a:ea typeface="Montserrat"/>
                          <a:cs typeface="Montserrat"/>
                          <a:sym typeface="Montserrat"/>
                        </a:rPr>
                        <a:t>Se permite tomar una foto si no conoce el nombre.</a:t>
                      </a:r>
                      <a:endParaRPr dirty="0">
                        <a:latin typeface="Montserrat"/>
                        <a:ea typeface="Montserrat"/>
                        <a:cs typeface="Montserrat"/>
                        <a:sym typeface="Montserrat"/>
                      </a:endParaRPr>
                    </a:p>
                  </a:txBody>
                  <a:tcPr marL="91425" marR="91425" marT="91425" marB="91425" anchor="ctr">
                    <a:lnL w="9525" cap="flat" cmpd="sng">
                      <a:solidFill>
                        <a:schemeClr val="accent5">
                          <a:alpha val="0"/>
                        </a:schemeClr>
                      </a:solidFill>
                      <a:prstDash val="solid"/>
                      <a:round/>
                      <a:headEnd type="none" w="sm" len="sm"/>
                      <a:tailEnd type="none" w="sm" len="sm"/>
                    </a:lnL>
                    <a:lnR w="19050"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s-MX" u="none" dirty="0">
                          <a:solidFill>
                            <a:schemeClr val="tx1"/>
                          </a:solidFill>
                          <a:effectLst/>
                          <a:latin typeface="Montserrat"/>
                          <a:ea typeface="Montserrat"/>
                          <a:cs typeface="Montserrat"/>
                          <a:sym typeface="Montserrat"/>
                        </a:rPr>
                        <a:t>Usando este documento, escriba los nombres de tantas especies diferentes como pueda identificar.</a:t>
                      </a:r>
                    </a:p>
                    <a:p>
                      <a:pPr marL="0" lvl="0" indent="0" algn="l" rtl="0">
                        <a:spcBef>
                          <a:spcPts val="0"/>
                        </a:spcBef>
                        <a:spcAft>
                          <a:spcPts val="0"/>
                        </a:spcAft>
                        <a:buNone/>
                      </a:pPr>
                      <a:endParaRPr lang="es-MX" u="none" dirty="0">
                        <a:solidFill>
                          <a:schemeClr val="tx1"/>
                        </a:solidFill>
                        <a:effectLst/>
                        <a:latin typeface="Montserrat"/>
                        <a:ea typeface="Montserrat"/>
                        <a:cs typeface="Montserrat"/>
                        <a:sym typeface="Montserrat"/>
                      </a:endParaRPr>
                    </a:p>
                    <a:p>
                      <a:pPr marL="0" lvl="0" indent="0" algn="l" rtl="0">
                        <a:spcBef>
                          <a:spcPts val="0"/>
                        </a:spcBef>
                        <a:spcAft>
                          <a:spcPts val="0"/>
                        </a:spcAft>
                        <a:buNone/>
                      </a:pPr>
                      <a:r>
                        <a:rPr lang="es-MX" u="none" dirty="0">
                          <a:solidFill>
                            <a:schemeClr val="tx1"/>
                          </a:solidFill>
                          <a:effectLst/>
                          <a:latin typeface="Montserrat"/>
                          <a:ea typeface="Montserrat"/>
                          <a:cs typeface="Montserrat"/>
                          <a:sym typeface="Montserrat"/>
                        </a:rPr>
                        <a:t>Se permite realizar búsquedas en la web.</a:t>
                      </a:r>
                      <a:endParaRPr u="none" dirty="0">
                        <a:solidFill>
                          <a:schemeClr val="tx1"/>
                        </a:solidFill>
                        <a:effectLst/>
                        <a:latin typeface="Montserrat"/>
                        <a:ea typeface="Montserrat"/>
                        <a:cs typeface="Montserrat"/>
                        <a:sym typeface="Montserrat"/>
                      </a:endParaRPr>
                    </a:p>
                  </a:txBody>
                  <a:tcPr marL="91425" marR="91425" marT="91425" marB="91425" anchor="ctr">
                    <a:lnL w="19050" cap="flat" cmpd="sng">
                      <a:solidFill>
                        <a:schemeClr val="accent5"/>
                      </a:solidFill>
                      <a:prstDash val="solid"/>
                      <a:round/>
                      <a:headEnd type="none" w="sm" len="sm"/>
                      <a:tailEnd type="none" w="sm" len="sm"/>
                    </a:lnL>
                    <a:lnR w="19050" cap="flat" cmpd="sng">
                      <a:solidFill>
                        <a:schemeClr val="accent5"/>
                      </a:solidFill>
                      <a:prstDash val="solid"/>
                      <a:round/>
                      <a:headEnd type="none" w="sm" len="sm"/>
                      <a:tailEnd type="none" w="sm" len="sm"/>
                    </a:lnR>
                    <a:lnT w="9525" cap="flat" cmpd="sng">
                      <a:solidFill>
                        <a:schemeClr val="accent5">
                          <a:alpha val="0"/>
                        </a:schemeClr>
                      </a:solidFill>
                      <a:prstDash val="solid"/>
                      <a:round/>
                      <a:headEnd type="none" w="sm" len="sm"/>
                      <a:tailEnd type="none" w="sm" len="sm"/>
                    </a:lnT>
                    <a:lnB w="9525" cap="flat" cmpd="sng">
                      <a:solidFill>
                        <a:schemeClr val="accent5">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7"/>
          <p:cNvSpPr txBox="1">
            <a:spLocks noGrp="1"/>
          </p:cNvSpPr>
          <p:nvPr>
            <p:ph type="title"/>
          </p:nvPr>
        </p:nvSpPr>
        <p:spPr>
          <a:xfrm>
            <a:off x="680975" y="140150"/>
            <a:ext cx="6448200" cy="59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CL" dirty="0"/>
              <a:t>Registre sus datos</a:t>
            </a:r>
            <a:endParaRPr dirty="0">
              <a:solidFill>
                <a:srgbClr val="324A00"/>
              </a:solidFill>
            </a:endParaRPr>
          </a:p>
        </p:txBody>
      </p:sp>
      <p:sp>
        <p:nvSpPr>
          <p:cNvPr id="388" name="Google Shape;388;p47"/>
          <p:cNvSpPr txBox="1">
            <a:spLocks noGrp="1"/>
          </p:cNvSpPr>
          <p:nvPr>
            <p:ph type="body" idx="1"/>
          </p:nvPr>
        </p:nvSpPr>
        <p:spPr>
          <a:xfrm>
            <a:off x="723900" y="953550"/>
            <a:ext cx="7696200" cy="3615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________________________</a:t>
            </a:r>
            <a:endParaRPr>
              <a:solidFill>
                <a:schemeClr val="accent5"/>
              </a:solidFill>
            </a:endParaRPr>
          </a:p>
          <a:p>
            <a:pPr marL="457200" lvl="0" indent="-317500" algn="l" rtl="0">
              <a:spcBef>
                <a:spcPts val="0"/>
              </a:spcBef>
              <a:spcAft>
                <a:spcPts val="0"/>
              </a:spcAft>
              <a:buSzPts val="1400"/>
              <a:buAutoNum type="arabicPeriod"/>
            </a:pPr>
            <a:r>
              <a:rPr lang="en">
                <a:solidFill>
                  <a:schemeClr val="dk1"/>
                </a:solidFill>
              </a:rPr>
              <a:t>________________________</a:t>
            </a:r>
            <a:endParaRPr/>
          </a:p>
          <a:p>
            <a:pPr marL="457200" lvl="0" indent="-317500" algn="l" rtl="0">
              <a:spcBef>
                <a:spcPts val="0"/>
              </a:spcBef>
              <a:spcAft>
                <a:spcPts val="0"/>
              </a:spcAft>
              <a:buSzPts val="1400"/>
              <a:buAutoNum type="arabicPeriod"/>
            </a:pPr>
            <a:r>
              <a:rPr lang="en">
                <a:solidFill>
                  <a:schemeClr val="dk1"/>
                </a:solidFill>
              </a:rPr>
              <a:t>________________________</a:t>
            </a:r>
            <a:endParaRPr/>
          </a:p>
          <a:p>
            <a:pPr marL="457200" lvl="0" indent="-317500" algn="l" rtl="0">
              <a:spcBef>
                <a:spcPts val="0"/>
              </a:spcBef>
              <a:spcAft>
                <a:spcPts val="0"/>
              </a:spcAft>
              <a:buSzPts val="1400"/>
              <a:buAutoNum type="arabicPeriod"/>
            </a:pPr>
            <a:r>
              <a:rPr lang="en">
                <a:solidFill>
                  <a:schemeClr val="dk1"/>
                </a:solidFill>
              </a:rPr>
              <a:t>________________________</a:t>
            </a:r>
            <a:endParaRPr/>
          </a:p>
          <a:p>
            <a:pPr marL="457200" lvl="0" indent="-317500" algn="l" rtl="0">
              <a:spcBef>
                <a:spcPts val="0"/>
              </a:spcBef>
              <a:spcAft>
                <a:spcPts val="0"/>
              </a:spcAft>
              <a:buSzPts val="1400"/>
              <a:buFont typeface="Source Sans Pro"/>
              <a:buAutoNum type="arabicPeriod"/>
            </a:pPr>
            <a:r>
              <a:rPr lang="en">
                <a:solidFill>
                  <a:schemeClr val="dk1"/>
                </a:solidFill>
              </a:rPr>
              <a:t>________________________</a:t>
            </a:r>
            <a:endParaRPr/>
          </a:p>
          <a:p>
            <a:pPr marL="457200" lvl="0" indent="-317500" algn="l" rtl="0">
              <a:spcBef>
                <a:spcPts val="0"/>
              </a:spcBef>
              <a:spcAft>
                <a:spcPts val="0"/>
              </a:spcAft>
              <a:buSzPts val="1400"/>
              <a:buFont typeface="Source Sans Pro"/>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accent5"/>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Font typeface="Source Sans Pro"/>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Font typeface="Source Sans Pro"/>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accent5"/>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Font typeface="Source Sans Pro"/>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Font typeface="Source Sans Pro"/>
              <a:buAutoNum type="arabicPeriod"/>
            </a:pPr>
            <a:r>
              <a:rPr lang="en">
                <a:solidFill>
                  <a:schemeClr val="dk1"/>
                </a:solidFill>
              </a:rPr>
              <a:t>________________________</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8"/>
          <p:cNvSpPr txBox="1">
            <a:spLocks noGrp="1"/>
          </p:cNvSpPr>
          <p:nvPr>
            <p:ph type="title" idx="2"/>
          </p:nvPr>
        </p:nvSpPr>
        <p:spPr>
          <a:xfrm>
            <a:off x="571500" y="1146300"/>
            <a:ext cx="7074300" cy="195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Paso 1: Encuentra un compañero(a).</a:t>
            </a:r>
            <a:r>
              <a:rPr lang="en" dirty="0"/>
              <a:t> </a:t>
            </a:r>
            <a:endParaRPr dirty="0"/>
          </a:p>
          <a:p>
            <a:pPr marL="0" lvl="0" indent="0" algn="l" rtl="0">
              <a:spcBef>
                <a:spcPts val="0"/>
              </a:spcBef>
              <a:spcAft>
                <a:spcPts val="0"/>
              </a:spcAft>
              <a:buNone/>
            </a:pPr>
            <a:endParaRPr dirty="0"/>
          </a:p>
        </p:txBody>
      </p:sp>
      <p:sp>
        <p:nvSpPr>
          <p:cNvPr id="394" name="Google Shape;394;p48"/>
          <p:cNvSpPr txBox="1">
            <a:spLocks noGrp="1"/>
          </p:cNvSpPr>
          <p:nvPr>
            <p:ph type="title"/>
          </p:nvPr>
        </p:nvSpPr>
        <p:spPr>
          <a:xfrm>
            <a:off x="1385250" y="302100"/>
            <a:ext cx="6364500" cy="8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3600" dirty="0"/>
              <a:t>¿Recopiló sus datos?</a:t>
            </a:r>
            <a:endParaRPr sz="3600" dirty="0">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9"/>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¿Solo en casa sin compañero(a)?</a:t>
            </a:r>
            <a:endParaRPr dirty="0"/>
          </a:p>
        </p:txBody>
      </p:sp>
      <p:sp>
        <p:nvSpPr>
          <p:cNvPr id="400" name="Google Shape;400;p49"/>
          <p:cNvSpPr txBox="1">
            <a:spLocks noGrp="1"/>
          </p:cNvSpPr>
          <p:nvPr>
            <p:ph type="body" idx="1"/>
          </p:nvPr>
        </p:nvSpPr>
        <p:spPr>
          <a:xfrm>
            <a:off x="723900" y="2420456"/>
            <a:ext cx="3674700" cy="101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MX" dirty="0"/>
              <a:t>Utilice esta hoja de animales diferente esta vez.</a:t>
            </a:r>
          </a:p>
          <a:p>
            <a:pPr marL="0" lvl="0" indent="0" algn="l" rtl="0">
              <a:spcBef>
                <a:spcPts val="0"/>
              </a:spcBef>
              <a:spcAft>
                <a:spcPts val="0"/>
              </a:spcAft>
              <a:buClr>
                <a:schemeClr val="dk1"/>
              </a:buClr>
              <a:buSzPts val="1100"/>
              <a:buFont typeface="Arial"/>
              <a:buNone/>
            </a:pPr>
            <a:r>
              <a:rPr lang="es-MX" dirty="0"/>
              <a:t>O vaya a una parte diferente de su jardín o vecindario si hizo la tarea afuera.</a:t>
            </a:r>
            <a:endParaRPr dirty="0"/>
          </a:p>
          <a:p>
            <a:pPr marL="0" lvl="0" indent="0" algn="l" rtl="0">
              <a:spcBef>
                <a:spcPts val="1600"/>
              </a:spcBef>
              <a:spcAft>
                <a:spcPts val="1600"/>
              </a:spcAft>
              <a:buNone/>
            </a:pPr>
            <a:endParaRPr dirty="0"/>
          </a:p>
        </p:txBody>
      </p:sp>
      <p:sp>
        <p:nvSpPr>
          <p:cNvPr id="401" name="Google Shape;401;p49"/>
          <p:cNvSpPr txBox="1">
            <a:spLocks noGrp="1"/>
          </p:cNvSpPr>
          <p:nvPr>
            <p:ph type="title" idx="2"/>
          </p:nvPr>
        </p:nvSpPr>
        <p:spPr>
          <a:xfrm>
            <a:off x="541750" y="1323775"/>
            <a:ext cx="3045512" cy="6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Haz la tarea de nuevo</a:t>
            </a:r>
            <a:endParaRPr dirty="0"/>
          </a:p>
        </p:txBody>
      </p:sp>
      <p:sp>
        <p:nvSpPr>
          <p:cNvPr id="402" name="Google Shape;402;p49"/>
          <p:cNvSpPr/>
          <p:nvPr/>
        </p:nvSpPr>
        <p:spPr>
          <a:xfrm rot="10800000">
            <a:off x="-13725" y="4791600"/>
            <a:ext cx="31836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9"/>
          <p:cNvSpPr/>
          <p:nvPr/>
        </p:nvSpPr>
        <p:spPr>
          <a:xfrm rot="10800000">
            <a:off x="5962350" y="93450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 name="Google Shape;404;p49"/>
          <p:cNvPicPr preferRelativeResize="0"/>
          <p:nvPr/>
        </p:nvPicPr>
        <p:blipFill>
          <a:blip r:embed="rId3">
            <a:alphaModFix/>
          </a:blip>
          <a:stretch>
            <a:fillRect/>
          </a:stretch>
        </p:blipFill>
        <p:spPr>
          <a:xfrm>
            <a:off x="4328149" y="1152324"/>
            <a:ext cx="1819100" cy="3811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0"/>
          <p:cNvSpPr txBox="1">
            <a:spLocks noGrp="1"/>
          </p:cNvSpPr>
          <p:nvPr>
            <p:ph type="title"/>
          </p:nvPr>
        </p:nvSpPr>
        <p:spPr>
          <a:xfrm>
            <a:off x="680975" y="140150"/>
            <a:ext cx="6448200" cy="59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CL" dirty="0"/>
              <a:t>Registre sus datos</a:t>
            </a:r>
            <a:endParaRPr dirty="0">
              <a:solidFill>
                <a:srgbClr val="324A00"/>
              </a:solidFill>
            </a:endParaRPr>
          </a:p>
        </p:txBody>
      </p:sp>
      <p:sp>
        <p:nvSpPr>
          <p:cNvPr id="410" name="Google Shape;410;p50"/>
          <p:cNvSpPr txBox="1">
            <a:spLocks noGrp="1"/>
          </p:cNvSpPr>
          <p:nvPr>
            <p:ph type="body" idx="1"/>
          </p:nvPr>
        </p:nvSpPr>
        <p:spPr>
          <a:xfrm>
            <a:off x="723900" y="953550"/>
            <a:ext cx="7696200" cy="3615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________________________</a:t>
            </a:r>
            <a:endParaRPr>
              <a:solidFill>
                <a:schemeClr val="accent5"/>
              </a:solidFill>
            </a:endParaRPr>
          </a:p>
          <a:p>
            <a:pPr marL="457200" lvl="0" indent="-317500" algn="l" rtl="0">
              <a:spcBef>
                <a:spcPts val="0"/>
              </a:spcBef>
              <a:spcAft>
                <a:spcPts val="0"/>
              </a:spcAft>
              <a:buSzPts val="1400"/>
              <a:buAutoNum type="arabicPeriod"/>
            </a:pPr>
            <a:r>
              <a:rPr lang="en">
                <a:solidFill>
                  <a:schemeClr val="dk1"/>
                </a:solidFill>
              </a:rPr>
              <a:t>________________________</a:t>
            </a:r>
            <a:endParaRPr/>
          </a:p>
          <a:p>
            <a:pPr marL="457200" lvl="0" indent="-317500" algn="l" rtl="0">
              <a:spcBef>
                <a:spcPts val="0"/>
              </a:spcBef>
              <a:spcAft>
                <a:spcPts val="0"/>
              </a:spcAft>
              <a:buSzPts val="1400"/>
              <a:buAutoNum type="arabicPeriod"/>
            </a:pPr>
            <a:r>
              <a:rPr lang="en">
                <a:solidFill>
                  <a:schemeClr val="dk1"/>
                </a:solidFill>
              </a:rPr>
              <a:t>________________________</a:t>
            </a:r>
            <a:endParaRPr/>
          </a:p>
          <a:p>
            <a:pPr marL="457200" lvl="0" indent="-317500" algn="l" rtl="0">
              <a:spcBef>
                <a:spcPts val="0"/>
              </a:spcBef>
              <a:spcAft>
                <a:spcPts val="0"/>
              </a:spcAft>
              <a:buSzPts val="1400"/>
              <a:buAutoNum type="arabicPeriod"/>
            </a:pPr>
            <a:r>
              <a:rPr lang="en">
                <a:solidFill>
                  <a:schemeClr val="dk1"/>
                </a:solidFill>
              </a:rPr>
              <a:t>________________________</a:t>
            </a:r>
            <a:endParaRPr/>
          </a:p>
          <a:p>
            <a:pPr marL="457200" lvl="0" indent="-317500" algn="l" rtl="0">
              <a:spcBef>
                <a:spcPts val="0"/>
              </a:spcBef>
              <a:spcAft>
                <a:spcPts val="0"/>
              </a:spcAft>
              <a:buSzPts val="1400"/>
              <a:buFont typeface="Source Sans Pro"/>
              <a:buAutoNum type="arabicPeriod"/>
            </a:pPr>
            <a:r>
              <a:rPr lang="en">
                <a:solidFill>
                  <a:schemeClr val="dk1"/>
                </a:solidFill>
              </a:rPr>
              <a:t>________________________</a:t>
            </a:r>
            <a:endParaRPr/>
          </a:p>
          <a:p>
            <a:pPr marL="457200" lvl="0" indent="-317500" algn="l" rtl="0">
              <a:spcBef>
                <a:spcPts val="0"/>
              </a:spcBef>
              <a:spcAft>
                <a:spcPts val="0"/>
              </a:spcAft>
              <a:buSzPts val="1400"/>
              <a:buFont typeface="Source Sans Pro"/>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accent5"/>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Font typeface="Source Sans Pro"/>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Font typeface="Source Sans Pro"/>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accent5"/>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Font typeface="Source Sans Pro"/>
              <a:buAutoNum type="arabicPeriod"/>
            </a:pPr>
            <a:r>
              <a:rPr lang="en">
                <a:solidFill>
                  <a:schemeClr val="dk1"/>
                </a:solidFill>
              </a:rPr>
              <a:t>________________________</a:t>
            </a:r>
            <a:endParaRPr>
              <a:solidFill>
                <a:schemeClr val="dk1"/>
              </a:solidFill>
            </a:endParaRPr>
          </a:p>
          <a:p>
            <a:pPr marL="457200" lvl="0" indent="-317500" algn="l" rtl="0">
              <a:spcBef>
                <a:spcPts val="0"/>
              </a:spcBef>
              <a:spcAft>
                <a:spcPts val="0"/>
              </a:spcAft>
              <a:buClr>
                <a:schemeClr val="accent5"/>
              </a:buClr>
              <a:buSzPts val="1400"/>
              <a:buFont typeface="Source Sans Pro"/>
              <a:buAutoNum type="arabicPeriod"/>
            </a:pPr>
            <a:r>
              <a:rPr lang="en">
                <a:solidFill>
                  <a:schemeClr val="dk1"/>
                </a:solidFill>
              </a:rPr>
              <a:t>________________________</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1"/>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Recuerda…</a:t>
            </a:r>
            <a:endParaRPr dirty="0"/>
          </a:p>
        </p:txBody>
      </p:sp>
      <p:sp>
        <p:nvSpPr>
          <p:cNvPr id="416" name="Google Shape;416;p51"/>
          <p:cNvSpPr txBox="1">
            <a:spLocks noGrp="1"/>
          </p:cNvSpPr>
          <p:nvPr>
            <p:ph type="body" idx="1"/>
          </p:nvPr>
        </p:nvSpPr>
        <p:spPr>
          <a:xfrm>
            <a:off x="164525" y="1913975"/>
            <a:ext cx="2901256" cy="1428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MX" dirty="0">
                <a:solidFill>
                  <a:schemeClr val="lt1"/>
                </a:solidFill>
                <a:latin typeface="Arial"/>
                <a:ea typeface="Arial"/>
                <a:cs typeface="Arial"/>
                <a:sym typeface="Arial"/>
              </a:rPr>
              <a:t>Indica cuántas veces un número contiene a otro.</a:t>
            </a:r>
          </a:p>
          <a:p>
            <a:pPr marL="0" lvl="0" indent="0" algn="l" rtl="0">
              <a:lnSpc>
                <a:spcPct val="100000"/>
              </a:lnSpc>
              <a:spcBef>
                <a:spcPts val="0"/>
              </a:spcBef>
              <a:spcAft>
                <a:spcPts val="0"/>
              </a:spcAft>
              <a:buNone/>
            </a:pPr>
            <a:endParaRPr lang="es-MX" dirty="0">
              <a:solidFill>
                <a:schemeClr val="lt1"/>
              </a:solidFill>
              <a:latin typeface="Arial"/>
              <a:ea typeface="Arial"/>
              <a:cs typeface="Arial"/>
              <a:sym typeface="Arial"/>
            </a:endParaRPr>
          </a:p>
          <a:p>
            <a:pPr marL="0" lvl="0" indent="0" algn="l" rtl="0">
              <a:lnSpc>
                <a:spcPct val="100000"/>
              </a:lnSpc>
              <a:spcBef>
                <a:spcPts val="0"/>
              </a:spcBef>
              <a:spcAft>
                <a:spcPts val="0"/>
              </a:spcAft>
              <a:buNone/>
            </a:pPr>
            <a:r>
              <a:rPr lang="es-MX" b="1" dirty="0">
                <a:solidFill>
                  <a:schemeClr val="lt1"/>
                </a:solidFill>
                <a:latin typeface="Arial"/>
                <a:ea typeface="Arial"/>
                <a:cs typeface="Arial"/>
                <a:sym typeface="Arial"/>
              </a:rPr>
              <a:t>Ejemplo</a:t>
            </a:r>
            <a:r>
              <a:rPr lang="es-MX" dirty="0">
                <a:solidFill>
                  <a:schemeClr val="lt1"/>
                </a:solidFill>
                <a:latin typeface="Arial"/>
                <a:ea typeface="Arial"/>
                <a:cs typeface="Arial"/>
                <a:sym typeface="Arial"/>
              </a:rPr>
              <a:t>: hay 8 naranjas y 6 manzanas en un tazón, luego la RELACIÓN de naranjas a manzanas es de 8 a 6 (8: 6 que se puede reducir 4: 3)</a:t>
            </a:r>
            <a:endParaRPr sz="1100" dirty="0"/>
          </a:p>
        </p:txBody>
      </p:sp>
      <p:sp>
        <p:nvSpPr>
          <p:cNvPr id="417" name="Google Shape;417;p51"/>
          <p:cNvSpPr txBox="1">
            <a:spLocks noGrp="1"/>
          </p:cNvSpPr>
          <p:nvPr>
            <p:ph type="body" idx="2"/>
          </p:nvPr>
        </p:nvSpPr>
        <p:spPr>
          <a:xfrm>
            <a:off x="3464400" y="2191050"/>
            <a:ext cx="2423700" cy="1552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MX" dirty="0">
                <a:solidFill>
                  <a:schemeClr val="lt1"/>
                </a:solidFill>
                <a:latin typeface="Arial"/>
                <a:ea typeface="Arial"/>
                <a:cs typeface="Arial"/>
                <a:sym typeface="Arial"/>
              </a:rPr>
              <a:t>Una parte de un todo expresada en centésimas.</a:t>
            </a:r>
          </a:p>
          <a:p>
            <a:pPr marL="0" lvl="0" indent="0" algn="l" rtl="0">
              <a:lnSpc>
                <a:spcPct val="100000"/>
              </a:lnSpc>
              <a:spcBef>
                <a:spcPts val="0"/>
              </a:spcBef>
              <a:spcAft>
                <a:spcPts val="0"/>
              </a:spcAft>
              <a:buNone/>
            </a:pPr>
            <a:r>
              <a:rPr lang="es-MX" dirty="0">
                <a:solidFill>
                  <a:schemeClr val="lt1"/>
                </a:solidFill>
                <a:latin typeface="Arial"/>
                <a:ea typeface="Arial"/>
                <a:cs typeface="Arial"/>
                <a:sym typeface="Arial"/>
              </a:rPr>
              <a:t>Ejemplo: 5 de 100, 5/100 = 0.05, o multiplique 0.05 por 100 para obtener un porcentaje del 5%.</a:t>
            </a:r>
            <a:endParaRPr dirty="0"/>
          </a:p>
        </p:txBody>
      </p:sp>
      <p:sp>
        <p:nvSpPr>
          <p:cNvPr id="418" name="Google Shape;418;p51"/>
          <p:cNvSpPr txBox="1">
            <a:spLocks noGrp="1"/>
          </p:cNvSpPr>
          <p:nvPr>
            <p:ph type="title" idx="3"/>
          </p:nvPr>
        </p:nvSpPr>
        <p:spPr>
          <a:xfrm>
            <a:off x="723907" y="1410550"/>
            <a:ext cx="1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Ratio</a:t>
            </a:r>
            <a:endParaRPr dirty="0"/>
          </a:p>
        </p:txBody>
      </p:sp>
      <p:sp>
        <p:nvSpPr>
          <p:cNvPr id="419" name="Google Shape;419;p51"/>
          <p:cNvSpPr txBox="1">
            <a:spLocks noGrp="1"/>
          </p:cNvSpPr>
          <p:nvPr>
            <p:ph type="title" idx="4"/>
          </p:nvPr>
        </p:nvSpPr>
        <p:spPr>
          <a:xfrm>
            <a:off x="3613990" y="1618350"/>
            <a:ext cx="1725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dirty="0"/>
              <a:t>Porcentaje</a:t>
            </a:r>
            <a:endParaRPr dirty="0"/>
          </a:p>
        </p:txBody>
      </p:sp>
      <p:sp>
        <p:nvSpPr>
          <p:cNvPr id="420" name="Google Shape;420;p51"/>
          <p:cNvSpPr txBox="1">
            <a:spLocks noGrp="1"/>
          </p:cNvSpPr>
          <p:nvPr>
            <p:ph type="body" idx="5"/>
          </p:nvPr>
        </p:nvSpPr>
        <p:spPr>
          <a:xfrm>
            <a:off x="6135598" y="2445400"/>
            <a:ext cx="2731200" cy="129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s-MX" dirty="0">
                <a:solidFill>
                  <a:schemeClr val="lt1"/>
                </a:solidFill>
                <a:latin typeface="Arial"/>
                <a:ea typeface="Arial"/>
                <a:cs typeface="Arial"/>
                <a:sym typeface="Arial"/>
              </a:rPr>
              <a:t>Relación entre dos variables donde sus ratios son equivalentes.</a:t>
            </a:r>
            <a:endParaRPr dirty="0"/>
          </a:p>
        </p:txBody>
      </p:sp>
      <p:sp>
        <p:nvSpPr>
          <p:cNvPr id="421" name="Google Shape;421;p51"/>
          <p:cNvSpPr txBox="1">
            <a:spLocks noGrp="1"/>
          </p:cNvSpPr>
          <p:nvPr>
            <p:ph type="title" idx="6"/>
          </p:nvPr>
        </p:nvSpPr>
        <p:spPr>
          <a:xfrm>
            <a:off x="6135600" y="1514450"/>
            <a:ext cx="246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dirty="0"/>
              <a:t>Relación proporcional</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2"/>
          <p:cNvSpPr txBox="1">
            <a:spLocks noGrp="1"/>
          </p:cNvSpPr>
          <p:nvPr>
            <p:ph type="title" idx="2"/>
          </p:nvPr>
        </p:nvSpPr>
        <p:spPr>
          <a:xfrm>
            <a:off x="571500" y="1146300"/>
            <a:ext cx="7074300" cy="195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s-MX" dirty="0"/>
              <a:t>Calcula la razón entre la cantidad de animales que contó y la cantidad que contó su compañero.</a:t>
            </a:r>
            <a:endParaRPr dirty="0"/>
          </a:p>
        </p:txBody>
      </p:sp>
      <p:sp>
        <p:nvSpPr>
          <p:cNvPr id="427" name="Google Shape;427;p52"/>
          <p:cNvSpPr txBox="1">
            <a:spLocks noGrp="1"/>
          </p:cNvSpPr>
          <p:nvPr>
            <p:ph type="title"/>
          </p:nvPr>
        </p:nvSpPr>
        <p:spPr>
          <a:xfrm>
            <a:off x="1385250" y="302100"/>
            <a:ext cx="6364500" cy="8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3600" dirty="0"/>
              <a:t>Paso 2:</a:t>
            </a:r>
            <a:endParaRPr sz="3600" dirty="0">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3"/>
          <p:cNvSpPr txBox="1">
            <a:spLocks noGrp="1"/>
          </p:cNvSpPr>
          <p:nvPr>
            <p:ph type="title"/>
          </p:nvPr>
        </p:nvSpPr>
        <p:spPr>
          <a:xfrm>
            <a:off x="311700" y="1106125"/>
            <a:ext cx="9090208"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5400" dirty="0"/>
              <a:t>¿Por qué no comparar números?</a:t>
            </a:r>
            <a:endParaRPr sz="5400" dirty="0"/>
          </a:p>
        </p:txBody>
      </p:sp>
      <p:sp>
        <p:nvSpPr>
          <p:cNvPr id="433" name="Google Shape;433;p53"/>
          <p:cNvSpPr txBox="1">
            <a:spLocks noGrp="1"/>
          </p:cNvSpPr>
          <p:nvPr>
            <p:ph type="body" idx="1"/>
          </p:nvPr>
        </p:nvSpPr>
        <p:spPr>
          <a:xfrm>
            <a:off x="311700" y="30696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dirty="0"/>
              <a:t>Después de todo, ¿podría ver cuántos animales más contó o puntos obtuvo?</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54" descr="Ratio errors confuse one of the coaches as two teams face off in an epic dodgeball tournament.&#10;&#10;See how mathematical techniques such as tables, graphs, measurements and equations help to find the missing part of a proportion.&#10;&#10;Atlantean Dodgeball addresses number and operations standards, the algebra standard, and the process standard, as established by the National Council of Teachers of Mathematics (NCTM). It guides students in:&#10;&#10;    - Understanding and using ratios and proportions to represent quantitative relationships; relating and comparing different forms of representation for a relationship; developing, analyzing, and explaining methods for solving problems involving proportions, such as scaling and finding equivalent ratios; and representing, analyzing, and generalizing a variety of patterns with tables, graphs, words, and, when possible, symbolic rules.&#10;&#10;http://mathsnacks.com&#10;http://learninggameslab.org&#10;© 2013 NMSU Board of Regents. All rights reserved. NMSU is an equal opportunity/affirmative action employer and educator. Math Snacks materials were developed with support from the National Science Foundation (0918794). Any opinions, findings, and conclusions or recommendations expressed in this material are those of the author(s) and do not necessarily reflect the views of the National Science Foundation. Some materials were originally prototyped or discussed as part of a cooperative agreement from the U.S. Department of Education (U295A050004)." title="Math Snacks: Atlantean Dodgeball">
            <a:hlinkClick r:id="rId3"/>
          </p:cNvPr>
          <p:cNvPicPr preferRelativeResize="0"/>
          <p:nvPr/>
        </p:nvPicPr>
        <p:blipFill>
          <a:blip r:embed="rId4">
            <a:alphaModFix/>
          </a:blip>
          <a:stretch>
            <a:fillRect/>
          </a:stretch>
        </p:blipFill>
        <p:spPr>
          <a:xfrm>
            <a:off x="2273826" y="1105371"/>
            <a:ext cx="4596348" cy="3447271"/>
          </a:xfrm>
          <a:prstGeom prst="rect">
            <a:avLst/>
          </a:prstGeom>
          <a:noFill/>
          <a:ln>
            <a:noFill/>
          </a:ln>
        </p:spPr>
      </p:pic>
      <p:sp>
        <p:nvSpPr>
          <p:cNvPr id="4" name="CuadroTexto 3">
            <a:extLst>
              <a:ext uri="{FF2B5EF4-FFF2-40B4-BE49-F238E27FC236}">
                <a16:creationId xmlns:a16="http://schemas.microsoft.com/office/drawing/2014/main" id="{E3250321-E94D-4EC2-B8A5-273CF332FD8B}"/>
              </a:ext>
            </a:extLst>
          </p:cNvPr>
          <p:cNvSpPr txBox="1"/>
          <p:nvPr/>
        </p:nvSpPr>
        <p:spPr>
          <a:xfrm>
            <a:off x="2606581" y="4597236"/>
            <a:ext cx="4596348" cy="307777"/>
          </a:xfrm>
          <a:prstGeom prst="rect">
            <a:avLst/>
          </a:prstGeom>
          <a:noFill/>
        </p:spPr>
        <p:txBody>
          <a:bodyPr wrap="square">
            <a:spAutoFit/>
          </a:bodyPr>
          <a:lstStyle/>
          <a:p>
            <a:r>
              <a:rPr lang="es-CL" dirty="0"/>
              <a:t>https://www.youtube.com/watch?v=i2FyExFi5zw</a:t>
            </a:r>
          </a:p>
        </p:txBody>
      </p:sp>
      <p:sp>
        <p:nvSpPr>
          <p:cNvPr id="5" name="Google Shape;432;p53">
            <a:extLst>
              <a:ext uri="{FF2B5EF4-FFF2-40B4-BE49-F238E27FC236}">
                <a16:creationId xmlns:a16="http://schemas.microsoft.com/office/drawing/2014/main" id="{60CDF833-333B-4680-AE7F-8FA4E3229985}"/>
              </a:ext>
            </a:extLst>
          </p:cNvPr>
          <p:cNvSpPr txBox="1">
            <a:spLocks noGrp="1"/>
          </p:cNvSpPr>
          <p:nvPr>
            <p:ph type="title"/>
          </p:nvPr>
        </p:nvSpPr>
        <p:spPr>
          <a:xfrm>
            <a:off x="133148" y="319228"/>
            <a:ext cx="9090208" cy="6294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3600" dirty="0"/>
              <a:t>Mira el siguiente video</a:t>
            </a:r>
            <a:endParaRP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ctrTitle"/>
          </p:nvPr>
        </p:nvSpPr>
        <p:spPr>
          <a:xfrm>
            <a:off x="3290481" y="1833604"/>
            <a:ext cx="5406327" cy="144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dirty="0"/>
              <a:t>¿Serías un buen biólogo(a)?</a:t>
            </a:r>
            <a:endParaRPr dirty="0"/>
          </a:p>
        </p:txBody>
      </p:sp>
      <p:sp>
        <p:nvSpPr>
          <p:cNvPr id="261" name="Google Shape;261;p37"/>
          <p:cNvSpPr txBox="1"/>
          <p:nvPr/>
        </p:nvSpPr>
        <p:spPr>
          <a:xfrm>
            <a:off x="4485400" y="3602175"/>
            <a:ext cx="498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dirty="0">
                <a:solidFill>
                  <a:srgbClr val="F2F2F2"/>
                </a:solidFill>
                <a:latin typeface="Montserrat"/>
                <a:ea typeface="Montserrat"/>
                <a:cs typeface="Montserrat"/>
                <a:sym typeface="Montserrat"/>
              </a:rPr>
              <a:t>Biólogo: Una persona que estudia seres vivos.</a:t>
            </a:r>
            <a:endParaRPr dirty="0">
              <a:solidFill>
                <a:srgbClr val="F2F2F2"/>
              </a:solidFill>
              <a:latin typeface="Montserrat"/>
              <a:ea typeface="Montserrat"/>
              <a:cs typeface="Montserrat"/>
              <a:sym typeface="Montserrat"/>
            </a:endParaRPr>
          </a:p>
        </p:txBody>
      </p:sp>
      <p:pic>
        <p:nvPicPr>
          <p:cNvPr id="262" name="Google Shape;262;p37"/>
          <p:cNvPicPr preferRelativeResize="0"/>
          <p:nvPr/>
        </p:nvPicPr>
        <p:blipFill>
          <a:blip r:embed="rId3">
            <a:alphaModFix/>
          </a:blip>
          <a:stretch>
            <a:fillRect/>
          </a:stretch>
        </p:blipFill>
        <p:spPr>
          <a:xfrm>
            <a:off x="941529" y="1864787"/>
            <a:ext cx="1487282" cy="3013374"/>
          </a:xfrm>
          <a:prstGeom prst="rect">
            <a:avLst/>
          </a:prstGeom>
          <a:noFill/>
          <a:ln>
            <a:noFill/>
          </a:ln>
        </p:spPr>
      </p:pic>
      <p:pic>
        <p:nvPicPr>
          <p:cNvPr id="263" name="Google Shape;263;p37"/>
          <p:cNvPicPr preferRelativeResize="0"/>
          <p:nvPr/>
        </p:nvPicPr>
        <p:blipFill>
          <a:blip r:embed="rId4">
            <a:alphaModFix/>
          </a:blip>
          <a:stretch>
            <a:fillRect/>
          </a:stretch>
        </p:blipFill>
        <p:spPr>
          <a:xfrm>
            <a:off x="166457" y="1986013"/>
            <a:ext cx="3124024" cy="30133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5"/>
          <p:cNvSpPr txBox="1"/>
          <p:nvPr/>
        </p:nvSpPr>
        <p:spPr>
          <a:xfrm>
            <a:off x="1879000" y="147250"/>
            <a:ext cx="5264700" cy="33239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dirty="0">
                <a:solidFill>
                  <a:schemeClr val="lt1"/>
                </a:solidFill>
                <a:latin typeface="Playfair Display"/>
                <a:ea typeface="Playfair Display"/>
                <a:cs typeface="Playfair Display"/>
                <a:sym typeface="Playfair Display"/>
              </a:rPr>
              <a:t>Paso 3:</a:t>
            </a:r>
            <a:endParaRPr sz="4800" b="1" dirty="0">
              <a:solidFill>
                <a:schemeClr val="lt1"/>
              </a:solidFill>
              <a:latin typeface="Playfair Display"/>
              <a:ea typeface="Playfair Display"/>
              <a:cs typeface="Playfair Display"/>
              <a:sym typeface="Playfair Display"/>
            </a:endParaRPr>
          </a:p>
          <a:p>
            <a:pPr marL="0" lvl="0" indent="0" algn="l" rtl="0">
              <a:spcBef>
                <a:spcPts val="0"/>
              </a:spcBef>
              <a:spcAft>
                <a:spcPts val="0"/>
              </a:spcAft>
              <a:buNone/>
            </a:pPr>
            <a:endParaRPr sz="3600" b="1" dirty="0">
              <a:solidFill>
                <a:schemeClr val="lt1"/>
              </a:solidFill>
              <a:latin typeface="Playfair Display"/>
              <a:ea typeface="Playfair Display"/>
              <a:cs typeface="Playfair Display"/>
              <a:sym typeface="Playfair Display"/>
            </a:endParaRPr>
          </a:p>
          <a:p>
            <a:pPr marL="0" lvl="0" indent="0" algn="l" rtl="0">
              <a:spcBef>
                <a:spcPts val="0"/>
              </a:spcBef>
              <a:spcAft>
                <a:spcPts val="0"/>
              </a:spcAft>
              <a:buNone/>
            </a:pPr>
            <a:r>
              <a:rPr lang="en" sz="4800" b="1" dirty="0">
                <a:solidFill>
                  <a:schemeClr val="lt1"/>
                </a:solidFill>
                <a:latin typeface="Playfair Display"/>
                <a:ea typeface="Playfair Display"/>
                <a:cs typeface="Playfair Display"/>
                <a:sym typeface="Playfair Display"/>
              </a:rPr>
              <a:t> </a:t>
            </a:r>
            <a:r>
              <a:rPr lang="es-MX" sz="3600" b="1" dirty="0">
                <a:solidFill>
                  <a:schemeClr val="lt1"/>
                </a:solidFill>
                <a:latin typeface="Playfair Display"/>
                <a:ea typeface="Playfair Display"/>
                <a:cs typeface="Playfair Display"/>
                <a:sym typeface="Playfair Display"/>
              </a:rPr>
              <a:t>Encuentre el porcentaje de aumento o disminución</a:t>
            </a:r>
            <a:endParaRPr sz="3600" dirty="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6"/>
          <p:cNvSpPr txBox="1">
            <a:spLocks noGrp="1"/>
          </p:cNvSpPr>
          <p:nvPr>
            <p:ph type="title"/>
          </p:nvPr>
        </p:nvSpPr>
        <p:spPr>
          <a:xfrm>
            <a:off x="90929" y="338141"/>
            <a:ext cx="9053071" cy="5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400" dirty="0"/>
              <a:t>Ejemplo: encuentre la tasa de aumento o disminución</a:t>
            </a:r>
            <a:endParaRPr sz="2400" dirty="0"/>
          </a:p>
        </p:txBody>
      </p:sp>
      <p:sp>
        <p:nvSpPr>
          <p:cNvPr id="449" name="Google Shape;449;p56"/>
          <p:cNvSpPr txBox="1">
            <a:spLocks noGrp="1"/>
          </p:cNvSpPr>
          <p:nvPr>
            <p:ph type="title"/>
          </p:nvPr>
        </p:nvSpPr>
        <p:spPr>
          <a:xfrm>
            <a:off x="529225" y="1032050"/>
            <a:ext cx="3055500" cy="4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1800" dirty="0">
                <a:solidFill>
                  <a:schemeClr val="accent5"/>
                </a:solidFill>
              </a:rPr>
              <a:t>Si identificaste 12 especies</a:t>
            </a:r>
            <a:endParaRPr sz="1800" dirty="0">
              <a:solidFill>
                <a:schemeClr val="accent5"/>
              </a:solidFill>
            </a:endParaRPr>
          </a:p>
        </p:txBody>
      </p:sp>
      <p:sp>
        <p:nvSpPr>
          <p:cNvPr id="450" name="Google Shape;450;p56"/>
          <p:cNvSpPr txBox="1">
            <a:spLocks noGrp="1"/>
          </p:cNvSpPr>
          <p:nvPr>
            <p:ph type="title"/>
          </p:nvPr>
        </p:nvSpPr>
        <p:spPr>
          <a:xfrm>
            <a:off x="4600600" y="1020775"/>
            <a:ext cx="4262046" cy="584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sz="1800" dirty="0">
                <a:solidFill>
                  <a:schemeClr val="accent5"/>
                </a:solidFill>
              </a:rPr>
              <a:t>Su compañero(a) identificó 6 especies</a:t>
            </a:r>
            <a:endParaRPr sz="1800" dirty="0">
              <a:solidFill>
                <a:schemeClr val="accent5"/>
              </a:solidFill>
            </a:endParaRPr>
          </a:p>
        </p:txBody>
      </p:sp>
      <p:sp>
        <p:nvSpPr>
          <p:cNvPr id="451" name="Google Shape;451;p56"/>
          <p:cNvSpPr txBox="1">
            <a:spLocks noGrp="1"/>
          </p:cNvSpPr>
          <p:nvPr>
            <p:ph type="title"/>
          </p:nvPr>
        </p:nvSpPr>
        <p:spPr>
          <a:xfrm>
            <a:off x="1696188" y="3311275"/>
            <a:ext cx="4704600" cy="40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sz="1800" dirty="0">
                <a:solidFill>
                  <a:schemeClr val="accent5"/>
                </a:solidFill>
              </a:rPr>
              <a:t>Calcula el incremento</a:t>
            </a:r>
            <a:endParaRPr sz="1800" dirty="0">
              <a:solidFill>
                <a:schemeClr val="accent5"/>
              </a:solidFill>
            </a:endParaRPr>
          </a:p>
        </p:txBody>
      </p:sp>
      <p:sp>
        <p:nvSpPr>
          <p:cNvPr id="452" name="Google Shape;452;p56"/>
          <p:cNvSpPr txBox="1">
            <a:spLocks noGrp="1"/>
          </p:cNvSpPr>
          <p:nvPr>
            <p:ph type="body" idx="4294967295"/>
          </p:nvPr>
        </p:nvSpPr>
        <p:spPr>
          <a:xfrm>
            <a:off x="2141300" y="3854575"/>
            <a:ext cx="3516600" cy="58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400" dirty="0">
                <a:solidFill>
                  <a:schemeClr val="dk1"/>
                </a:solidFill>
              </a:rPr>
              <a:t>100 x (</a:t>
            </a:r>
            <a:r>
              <a:rPr lang="en" sz="1400" u="sng" dirty="0">
                <a:solidFill>
                  <a:schemeClr val="dk1"/>
                </a:solidFill>
              </a:rPr>
              <a:t>número final – número inicial)</a:t>
            </a:r>
            <a:br>
              <a:rPr lang="en" sz="1400" u="sng" dirty="0">
                <a:solidFill>
                  <a:schemeClr val="dk1"/>
                </a:solidFill>
              </a:rPr>
            </a:br>
            <a:r>
              <a:rPr lang="en" sz="1400" dirty="0">
                <a:solidFill>
                  <a:schemeClr val="dk1"/>
                </a:solidFill>
              </a:rPr>
              <a:t>                         número inicial</a:t>
            </a:r>
            <a:endParaRPr sz="1400" dirty="0"/>
          </a:p>
        </p:txBody>
      </p:sp>
      <p:grpSp>
        <p:nvGrpSpPr>
          <p:cNvPr id="453" name="Google Shape;453;p56"/>
          <p:cNvGrpSpPr/>
          <p:nvPr/>
        </p:nvGrpSpPr>
        <p:grpSpPr>
          <a:xfrm>
            <a:off x="1793783" y="1425471"/>
            <a:ext cx="347520" cy="353760"/>
            <a:chOff x="3603533" y="1964946"/>
            <a:chExt cx="347520" cy="353760"/>
          </a:xfrm>
        </p:grpSpPr>
        <p:sp>
          <p:nvSpPr>
            <p:cNvPr id="454" name="Google Shape;454;p56"/>
            <p:cNvSpPr/>
            <p:nvPr/>
          </p:nvSpPr>
          <p:spPr>
            <a:xfrm>
              <a:off x="3603533" y="1964946"/>
              <a:ext cx="347520" cy="353760"/>
            </a:xfrm>
            <a:custGeom>
              <a:avLst/>
              <a:gdLst/>
              <a:ahLst/>
              <a:cxnLst/>
              <a:rect l="l" t="t" r="r" b="b"/>
              <a:pathLst>
                <a:path w="10860" h="11055" extrusionOk="0">
                  <a:moveTo>
                    <a:pt x="596" y="5672"/>
                  </a:moveTo>
                  <a:cubicBezTo>
                    <a:pt x="608" y="5672"/>
                    <a:pt x="632" y="5672"/>
                    <a:pt x="656" y="5684"/>
                  </a:cubicBezTo>
                  <a:cubicBezTo>
                    <a:pt x="537" y="5863"/>
                    <a:pt x="513" y="6065"/>
                    <a:pt x="548" y="6184"/>
                  </a:cubicBezTo>
                  <a:cubicBezTo>
                    <a:pt x="560" y="6292"/>
                    <a:pt x="668" y="6339"/>
                    <a:pt x="715" y="6351"/>
                  </a:cubicBezTo>
                  <a:cubicBezTo>
                    <a:pt x="679" y="6363"/>
                    <a:pt x="632" y="6387"/>
                    <a:pt x="596" y="6387"/>
                  </a:cubicBezTo>
                  <a:cubicBezTo>
                    <a:pt x="441" y="6387"/>
                    <a:pt x="322" y="6268"/>
                    <a:pt x="322" y="6113"/>
                  </a:cubicBezTo>
                  <a:lnTo>
                    <a:pt x="322" y="5934"/>
                  </a:lnTo>
                  <a:cubicBezTo>
                    <a:pt x="322" y="5792"/>
                    <a:pt x="441" y="5672"/>
                    <a:pt x="596" y="5672"/>
                  </a:cubicBezTo>
                  <a:close/>
                  <a:moveTo>
                    <a:pt x="4918" y="6857"/>
                  </a:moveTo>
                  <a:cubicBezTo>
                    <a:pt x="5037" y="6857"/>
                    <a:pt x="5130" y="6890"/>
                    <a:pt x="5180" y="6946"/>
                  </a:cubicBezTo>
                  <a:cubicBezTo>
                    <a:pt x="5228" y="7018"/>
                    <a:pt x="5204" y="7161"/>
                    <a:pt x="5085" y="7339"/>
                  </a:cubicBezTo>
                  <a:cubicBezTo>
                    <a:pt x="4918" y="7577"/>
                    <a:pt x="4799" y="7828"/>
                    <a:pt x="4739" y="8066"/>
                  </a:cubicBezTo>
                  <a:cubicBezTo>
                    <a:pt x="4478" y="7673"/>
                    <a:pt x="4287" y="7280"/>
                    <a:pt x="4192" y="7066"/>
                  </a:cubicBezTo>
                  <a:cubicBezTo>
                    <a:pt x="4358" y="7018"/>
                    <a:pt x="4466" y="6982"/>
                    <a:pt x="4537" y="6946"/>
                  </a:cubicBezTo>
                  <a:cubicBezTo>
                    <a:pt x="4678" y="6884"/>
                    <a:pt x="4809" y="6857"/>
                    <a:pt x="4918" y="6857"/>
                  </a:cubicBezTo>
                  <a:close/>
                  <a:moveTo>
                    <a:pt x="8464" y="324"/>
                  </a:moveTo>
                  <a:cubicBezTo>
                    <a:pt x="8714" y="324"/>
                    <a:pt x="8950" y="378"/>
                    <a:pt x="9169" y="481"/>
                  </a:cubicBezTo>
                  <a:cubicBezTo>
                    <a:pt x="9645" y="743"/>
                    <a:pt x="9942" y="1220"/>
                    <a:pt x="10097" y="1541"/>
                  </a:cubicBezTo>
                  <a:cubicBezTo>
                    <a:pt x="9938" y="1498"/>
                    <a:pt x="9780" y="1477"/>
                    <a:pt x="9628" y="1477"/>
                  </a:cubicBezTo>
                  <a:cubicBezTo>
                    <a:pt x="9361" y="1477"/>
                    <a:pt x="9112" y="1543"/>
                    <a:pt x="8907" y="1672"/>
                  </a:cubicBezTo>
                  <a:cubicBezTo>
                    <a:pt x="8585" y="1922"/>
                    <a:pt x="8418" y="2315"/>
                    <a:pt x="8466" y="2827"/>
                  </a:cubicBezTo>
                  <a:cubicBezTo>
                    <a:pt x="8526" y="3458"/>
                    <a:pt x="8942" y="4089"/>
                    <a:pt x="9371" y="4756"/>
                  </a:cubicBezTo>
                  <a:cubicBezTo>
                    <a:pt x="9942" y="5625"/>
                    <a:pt x="10538" y="6494"/>
                    <a:pt x="10538" y="7589"/>
                  </a:cubicBezTo>
                  <a:cubicBezTo>
                    <a:pt x="10514" y="8470"/>
                    <a:pt x="10240" y="9268"/>
                    <a:pt x="9728" y="9816"/>
                  </a:cubicBezTo>
                  <a:cubicBezTo>
                    <a:pt x="9192" y="10399"/>
                    <a:pt x="8454" y="10697"/>
                    <a:pt x="7585" y="10697"/>
                  </a:cubicBezTo>
                  <a:lnTo>
                    <a:pt x="4668" y="10697"/>
                  </a:lnTo>
                  <a:cubicBezTo>
                    <a:pt x="4739" y="10494"/>
                    <a:pt x="4930" y="10328"/>
                    <a:pt x="5180" y="10328"/>
                  </a:cubicBezTo>
                  <a:lnTo>
                    <a:pt x="6383" y="10328"/>
                  </a:lnTo>
                  <a:cubicBezTo>
                    <a:pt x="6466" y="10328"/>
                    <a:pt x="6549" y="10256"/>
                    <a:pt x="6549" y="10161"/>
                  </a:cubicBezTo>
                  <a:cubicBezTo>
                    <a:pt x="6549" y="10066"/>
                    <a:pt x="6466" y="9994"/>
                    <a:pt x="6383" y="9994"/>
                  </a:cubicBezTo>
                  <a:lnTo>
                    <a:pt x="5978" y="9994"/>
                  </a:lnTo>
                  <a:cubicBezTo>
                    <a:pt x="5621" y="9768"/>
                    <a:pt x="5180" y="9328"/>
                    <a:pt x="5049" y="8756"/>
                  </a:cubicBezTo>
                  <a:cubicBezTo>
                    <a:pt x="4966" y="8339"/>
                    <a:pt x="5073" y="7911"/>
                    <a:pt x="5370" y="7494"/>
                  </a:cubicBezTo>
                  <a:cubicBezTo>
                    <a:pt x="5668" y="7077"/>
                    <a:pt x="5513" y="6815"/>
                    <a:pt x="5430" y="6720"/>
                  </a:cubicBezTo>
                  <a:cubicBezTo>
                    <a:pt x="5318" y="6588"/>
                    <a:pt x="5135" y="6522"/>
                    <a:pt x="4926" y="6522"/>
                  </a:cubicBezTo>
                  <a:cubicBezTo>
                    <a:pt x="4759" y="6522"/>
                    <a:pt x="4574" y="6564"/>
                    <a:pt x="4394" y="6649"/>
                  </a:cubicBezTo>
                  <a:cubicBezTo>
                    <a:pt x="4281" y="6705"/>
                    <a:pt x="4082" y="6798"/>
                    <a:pt x="3745" y="6798"/>
                  </a:cubicBezTo>
                  <a:cubicBezTo>
                    <a:pt x="3445" y="6798"/>
                    <a:pt x="3034" y="6724"/>
                    <a:pt x="2477" y="6482"/>
                  </a:cubicBezTo>
                  <a:cubicBezTo>
                    <a:pt x="1882" y="6232"/>
                    <a:pt x="1310" y="6125"/>
                    <a:pt x="989" y="6065"/>
                  </a:cubicBezTo>
                  <a:cubicBezTo>
                    <a:pt x="953" y="6053"/>
                    <a:pt x="882" y="6053"/>
                    <a:pt x="846" y="6042"/>
                  </a:cubicBezTo>
                  <a:cubicBezTo>
                    <a:pt x="846" y="5946"/>
                    <a:pt x="870" y="5803"/>
                    <a:pt x="1060" y="5708"/>
                  </a:cubicBezTo>
                  <a:cubicBezTo>
                    <a:pt x="1092" y="5699"/>
                    <a:pt x="1141" y="5695"/>
                    <a:pt x="1201" y="5695"/>
                  </a:cubicBezTo>
                  <a:cubicBezTo>
                    <a:pt x="1298" y="5695"/>
                    <a:pt x="1423" y="5705"/>
                    <a:pt x="1549" y="5720"/>
                  </a:cubicBezTo>
                  <a:cubicBezTo>
                    <a:pt x="1739" y="5737"/>
                    <a:pt x="1967" y="5757"/>
                    <a:pt x="2218" y="5757"/>
                  </a:cubicBezTo>
                  <a:cubicBezTo>
                    <a:pt x="2877" y="5757"/>
                    <a:pt x="3697" y="5613"/>
                    <a:pt x="4430" y="4863"/>
                  </a:cubicBezTo>
                  <a:cubicBezTo>
                    <a:pt x="4489" y="4803"/>
                    <a:pt x="4489" y="4696"/>
                    <a:pt x="4430" y="4637"/>
                  </a:cubicBezTo>
                  <a:cubicBezTo>
                    <a:pt x="4400" y="4607"/>
                    <a:pt x="4358" y="4592"/>
                    <a:pt x="4317" y="4592"/>
                  </a:cubicBezTo>
                  <a:cubicBezTo>
                    <a:pt x="4275" y="4592"/>
                    <a:pt x="4233" y="4607"/>
                    <a:pt x="4204" y="4637"/>
                  </a:cubicBezTo>
                  <a:cubicBezTo>
                    <a:pt x="3608" y="5232"/>
                    <a:pt x="2977" y="5411"/>
                    <a:pt x="2406" y="5446"/>
                  </a:cubicBezTo>
                  <a:cubicBezTo>
                    <a:pt x="2227" y="5387"/>
                    <a:pt x="2072" y="5280"/>
                    <a:pt x="1977" y="5172"/>
                  </a:cubicBezTo>
                  <a:cubicBezTo>
                    <a:pt x="2120" y="5172"/>
                    <a:pt x="2287" y="5161"/>
                    <a:pt x="2465" y="5113"/>
                  </a:cubicBezTo>
                  <a:cubicBezTo>
                    <a:pt x="2549" y="5101"/>
                    <a:pt x="2596" y="5006"/>
                    <a:pt x="2584" y="4922"/>
                  </a:cubicBezTo>
                  <a:cubicBezTo>
                    <a:pt x="2574" y="4839"/>
                    <a:pt x="2499" y="4801"/>
                    <a:pt x="2425" y="4801"/>
                  </a:cubicBezTo>
                  <a:cubicBezTo>
                    <a:pt x="2415" y="4801"/>
                    <a:pt x="2404" y="4802"/>
                    <a:pt x="2394" y="4803"/>
                  </a:cubicBezTo>
                  <a:cubicBezTo>
                    <a:pt x="2241" y="4843"/>
                    <a:pt x="2103" y="4859"/>
                    <a:pt x="1981" y="4859"/>
                  </a:cubicBezTo>
                  <a:cubicBezTo>
                    <a:pt x="1552" y="4859"/>
                    <a:pt x="1310" y="4660"/>
                    <a:pt x="1227" y="4577"/>
                  </a:cubicBezTo>
                  <a:cubicBezTo>
                    <a:pt x="1275" y="4268"/>
                    <a:pt x="1584" y="3148"/>
                    <a:pt x="2703" y="2767"/>
                  </a:cubicBezTo>
                  <a:lnTo>
                    <a:pt x="2703" y="2827"/>
                  </a:lnTo>
                  <a:cubicBezTo>
                    <a:pt x="2703" y="2910"/>
                    <a:pt x="2775" y="2982"/>
                    <a:pt x="2870" y="2982"/>
                  </a:cubicBezTo>
                  <a:cubicBezTo>
                    <a:pt x="2954" y="2982"/>
                    <a:pt x="3037" y="2910"/>
                    <a:pt x="3037" y="2827"/>
                  </a:cubicBezTo>
                  <a:cubicBezTo>
                    <a:pt x="3049" y="2291"/>
                    <a:pt x="3346" y="2065"/>
                    <a:pt x="3489" y="1993"/>
                  </a:cubicBezTo>
                  <a:cubicBezTo>
                    <a:pt x="3823" y="2386"/>
                    <a:pt x="3727" y="2863"/>
                    <a:pt x="3727" y="2898"/>
                  </a:cubicBezTo>
                  <a:cubicBezTo>
                    <a:pt x="3716" y="2982"/>
                    <a:pt x="3775" y="3077"/>
                    <a:pt x="3846" y="3089"/>
                  </a:cubicBezTo>
                  <a:lnTo>
                    <a:pt x="3882" y="3089"/>
                  </a:lnTo>
                  <a:cubicBezTo>
                    <a:pt x="3930" y="3089"/>
                    <a:pt x="3966" y="3077"/>
                    <a:pt x="4001" y="3029"/>
                  </a:cubicBezTo>
                  <a:cubicBezTo>
                    <a:pt x="4132" y="3160"/>
                    <a:pt x="4311" y="3398"/>
                    <a:pt x="4370" y="3696"/>
                  </a:cubicBezTo>
                  <a:cubicBezTo>
                    <a:pt x="4382" y="3779"/>
                    <a:pt x="4442" y="3815"/>
                    <a:pt x="4525" y="3815"/>
                  </a:cubicBezTo>
                  <a:cubicBezTo>
                    <a:pt x="6037" y="3863"/>
                    <a:pt x="7418" y="4684"/>
                    <a:pt x="8192" y="5982"/>
                  </a:cubicBezTo>
                  <a:cubicBezTo>
                    <a:pt x="8538" y="6554"/>
                    <a:pt x="8752" y="7208"/>
                    <a:pt x="8788" y="7863"/>
                  </a:cubicBezTo>
                  <a:cubicBezTo>
                    <a:pt x="8835" y="8566"/>
                    <a:pt x="8704" y="9256"/>
                    <a:pt x="8371" y="9911"/>
                  </a:cubicBezTo>
                  <a:cubicBezTo>
                    <a:pt x="8335" y="9983"/>
                    <a:pt x="8371" y="10090"/>
                    <a:pt x="8454" y="10125"/>
                  </a:cubicBezTo>
                  <a:cubicBezTo>
                    <a:pt x="8478" y="10149"/>
                    <a:pt x="8490" y="10149"/>
                    <a:pt x="8526" y="10149"/>
                  </a:cubicBezTo>
                  <a:cubicBezTo>
                    <a:pt x="8585" y="10149"/>
                    <a:pt x="8645" y="10113"/>
                    <a:pt x="8669" y="10054"/>
                  </a:cubicBezTo>
                  <a:cubicBezTo>
                    <a:pt x="9014" y="9351"/>
                    <a:pt x="9169" y="8613"/>
                    <a:pt x="9121" y="7851"/>
                  </a:cubicBezTo>
                  <a:cubicBezTo>
                    <a:pt x="9073" y="7137"/>
                    <a:pt x="8847" y="6434"/>
                    <a:pt x="8478" y="5815"/>
                  </a:cubicBezTo>
                  <a:cubicBezTo>
                    <a:pt x="8121" y="5208"/>
                    <a:pt x="7633" y="4696"/>
                    <a:pt x="7061" y="4327"/>
                  </a:cubicBezTo>
                  <a:cubicBezTo>
                    <a:pt x="6787" y="3553"/>
                    <a:pt x="6394" y="2172"/>
                    <a:pt x="6847" y="1243"/>
                  </a:cubicBezTo>
                  <a:cubicBezTo>
                    <a:pt x="7025" y="862"/>
                    <a:pt x="7347" y="589"/>
                    <a:pt x="7799" y="446"/>
                  </a:cubicBezTo>
                  <a:cubicBezTo>
                    <a:pt x="8029" y="364"/>
                    <a:pt x="8252" y="324"/>
                    <a:pt x="8464" y="324"/>
                  </a:cubicBezTo>
                  <a:close/>
                  <a:moveTo>
                    <a:pt x="8449" y="0"/>
                  </a:moveTo>
                  <a:cubicBezTo>
                    <a:pt x="8203" y="0"/>
                    <a:pt x="7947" y="46"/>
                    <a:pt x="7680" y="136"/>
                  </a:cubicBezTo>
                  <a:cubicBezTo>
                    <a:pt x="7145" y="315"/>
                    <a:pt x="6752" y="636"/>
                    <a:pt x="6525" y="1112"/>
                  </a:cubicBezTo>
                  <a:cubicBezTo>
                    <a:pt x="6311" y="1577"/>
                    <a:pt x="6252" y="2172"/>
                    <a:pt x="6335" y="2875"/>
                  </a:cubicBezTo>
                  <a:cubicBezTo>
                    <a:pt x="6383" y="3244"/>
                    <a:pt x="6490" y="3660"/>
                    <a:pt x="6621" y="4077"/>
                  </a:cubicBezTo>
                  <a:cubicBezTo>
                    <a:pt x="6025" y="3744"/>
                    <a:pt x="5335" y="3565"/>
                    <a:pt x="4644" y="3529"/>
                  </a:cubicBezTo>
                  <a:cubicBezTo>
                    <a:pt x="4489" y="3065"/>
                    <a:pt x="4180" y="2767"/>
                    <a:pt x="4025" y="2660"/>
                  </a:cubicBezTo>
                  <a:cubicBezTo>
                    <a:pt x="4013" y="2422"/>
                    <a:pt x="3942" y="2065"/>
                    <a:pt x="3668" y="1767"/>
                  </a:cubicBezTo>
                  <a:lnTo>
                    <a:pt x="3704" y="1589"/>
                  </a:lnTo>
                  <a:cubicBezTo>
                    <a:pt x="3716" y="1505"/>
                    <a:pt x="3656" y="1422"/>
                    <a:pt x="3573" y="1410"/>
                  </a:cubicBezTo>
                  <a:cubicBezTo>
                    <a:pt x="3564" y="1409"/>
                    <a:pt x="3556" y="1409"/>
                    <a:pt x="3549" y="1409"/>
                  </a:cubicBezTo>
                  <a:cubicBezTo>
                    <a:pt x="3466" y="1409"/>
                    <a:pt x="3405" y="1465"/>
                    <a:pt x="3394" y="1541"/>
                  </a:cubicBezTo>
                  <a:lnTo>
                    <a:pt x="3358" y="1720"/>
                  </a:lnTo>
                  <a:cubicBezTo>
                    <a:pt x="3192" y="1803"/>
                    <a:pt x="2882" y="1993"/>
                    <a:pt x="2751" y="2434"/>
                  </a:cubicBezTo>
                  <a:cubicBezTo>
                    <a:pt x="1227" y="2839"/>
                    <a:pt x="894" y="4399"/>
                    <a:pt x="894" y="4672"/>
                  </a:cubicBezTo>
                  <a:cubicBezTo>
                    <a:pt x="894" y="4696"/>
                    <a:pt x="906" y="4744"/>
                    <a:pt x="918" y="4756"/>
                  </a:cubicBezTo>
                  <a:cubicBezTo>
                    <a:pt x="929" y="4780"/>
                    <a:pt x="1108" y="5018"/>
                    <a:pt x="1501" y="5149"/>
                  </a:cubicBezTo>
                  <a:cubicBezTo>
                    <a:pt x="1549" y="5208"/>
                    <a:pt x="1620" y="5339"/>
                    <a:pt x="1763" y="5458"/>
                  </a:cubicBezTo>
                  <a:cubicBezTo>
                    <a:pt x="1703" y="5458"/>
                    <a:pt x="1644" y="5446"/>
                    <a:pt x="1584" y="5446"/>
                  </a:cubicBezTo>
                  <a:cubicBezTo>
                    <a:pt x="1447" y="5428"/>
                    <a:pt x="1325" y="5416"/>
                    <a:pt x="1220" y="5416"/>
                  </a:cubicBezTo>
                  <a:cubicBezTo>
                    <a:pt x="1114" y="5416"/>
                    <a:pt x="1025" y="5428"/>
                    <a:pt x="953" y="5458"/>
                  </a:cubicBezTo>
                  <a:cubicBezTo>
                    <a:pt x="929" y="5458"/>
                    <a:pt x="929" y="5470"/>
                    <a:pt x="918" y="5470"/>
                  </a:cubicBezTo>
                  <a:cubicBezTo>
                    <a:pt x="870" y="5446"/>
                    <a:pt x="810" y="5411"/>
                    <a:pt x="751" y="5399"/>
                  </a:cubicBezTo>
                  <a:lnTo>
                    <a:pt x="751" y="5339"/>
                  </a:lnTo>
                  <a:cubicBezTo>
                    <a:pt x="751" y="5256"/>
                    <a:pt x="679" y="5172"/>
                    <a:pt x="596" y="5172"/>
                  </a:cubicBezTo>
                  <a:cubicBezTo>
                    <a:pt x="501" y="5172"/>
                    <a:pt x="429" y="5256"/>
                    <a:pt x="429" y="5339"/>
                  </a:cubicBezTo>
                  <a:lnTo>
                    <a:pt x="429" y="5399"/>
                  </a:lnTo>
                  <a:cubicBezTo>
                    <a:pt x="167" y="5470"/>
                    <a:pt x="1" y="5696"/>
                    <a:pt x="1" y="5970"/>
                  </a:cubicBezTo>
                  <a:lnTo>
                    <a:pt x="1" y="6149"/>
                  </a:lnTo>
                  <a:cubicBezTo>
                    <a:pt x="1" y="6470"/>
                    <a:pt x="263" y="6744"/>
                    <a:pt x="596" y="6744"/>
                  </a:cubicBezTo>
                  <a:cubicBezTo>
                    <a:pt x="798" y="6744"/>
                    <a:pt x="989" y="6637"/>
                    <a:pt x="1096" y="6458"/>
                  </a:cubicBezTo>
                  <a:cubicBezTo>
                    <a:pt x="1430" y="6518"/>
                    <a:pt x="1870" y="6625"/>
                    <a:pt x="2358" y="6827"/>
                  </a:cubicBezTo>
                  <a:cubicBezTo>
                    <a:pt x="2958" y="7080"/>
                    <a:pt x="3399" y="7165"/>
                    <a:pt x="3740" y="7165"/>
                  </a:cubicBezTo>
                  <a:cubicBezTo>
                    <a:pt x="3785" y="7165"/>
                    <a:pt x="3829" y="7164"/>
                    <a:pt x="3870" y="7161"/>
                  </a:cubicBezTo>
                  <a:cubicBezTo>
                    <a:pt x="3954" y="7375"/>
                    <a:pt x="4239" y="8018"/>
                    <a:pt x="4704" y="8542"/>
                  </a:cubicBezTo>
                  <a:cubicBezTo>
                    <a:pt x="4704" y="8661"/>
                    <a:pt x="4716" y="8768"/>
                    <a:pt x="4739" y="8887"/>
                  </a:cubicBezTo>
                  <a:cubicBezTo>
                    <a:pt x="4847" y="9363"/>
                    <a:pt x="5132" y="9756"/>
                    <a:pt x="5454" y="10042"/>
                  </a:cubicBezTo>
                  <a:lnTo>
                    <a:pt x="5180" y="10042"/>
                  </a:lnTo>
                  <a:cubicBezTo>
                    <a:pt x="4692" y="10042"/>
                    <a:pt x="4323" y="10435"/>
                    <a:pt x="4323" y="10887"/>
                  </a:cubicBezTo>
                  <a:cubicBezTo>
                    <a:pt x="4323" y="10983"/>
                    <a:pt x="4394" y="11054"/>
                    <a:pt x="4489" y="11054"/>
                  </a:cubicBezTo>
                  <a:lnTo>
                    <a:pt x="7597" y="11054"/>
                  </a:lnTo>
                  <a:cubicBezTo>
                    <a:pt x="8561" y="11054"/>
                    <a:pt x="9383" y="10709"/>
                    <a:pt x="9978" y="10078"/>
                  </a:cubicBezTo>
                  <a:cubicBezTo>
                    <a:pt x="10550" y="9459"/>
                    <a:pt x="10859" y="8590"/>
                    <a:pt x="10859" y="7613"/>
                  </a:cubicBezTo>
                  <a:cubicBezTo>
                    <a:pt x="10847" y="6399"/>
                    <a:pt x="10204" y="5434"/>
                    <a:pt x="9645" y="4577"/>
                  </a:cubicBezTo>
                  <a:cubicBezTo>
                    <a:pt x="9228" y="3958"/>
                    <a:pt x="8835" y="3363"/>
                    <a:pt x="8776" y="2791"/>
                  </a:cubicBezTo>
                  <a:cubicBezTo>
                    <a:pt x="8752" y="2410"/>
                    <a:pt x="8847" y="2113"/>
                    <a:pt x="9073" y="1946"/>
                  </a:cubicBezTo>
                  <a:cubicBezTo>
                    <a:pt x="9208" y="1850"/>
                    <a:pt x="9386" y="1802"/>
                    <a:pt x="9584" y="1802"/>
                  </a:cubicBezTo>
                  <a:cubicBezTo>
                    <a:pt x="9806" y="1802"/>
                    <a:pt x="10055" y="1862"/>
                    <a:pt x="10300" y="1982"/>
                  </a:cubicBezTo>
                  <a:cubicBezTo>
                    <a:pt x="10320" y="1989"/>
                    <a:pt x="10339" y="1993"/>
                    <a:pt x="10359" y="1993"/>
                  </a:cubicBezTo>
                  <a:cubicBezTo>
                    <a:pt x="10399" y="1993"/>
                    <a:pt x="10439" y="1978"/>
                    <a:pt x="10478" y="1946"/>
                  </a:cubicBezTo>
                  <a:cubicBezTo>
                    <a:pt x="10514" y="1898"/>
                    <a:pt x="10550" y="1839"/>
                    <a:pt x="10514" y="1779"/>
                  </a:cubicBezTo>
                  <a:cubicBezTo>
                    <a:pt x="10502" y="1743"/>
                    <a:pt x="10181" y="672"/>
                    <a:pt x="9300" y="208"/>
                  </a:cubicBezTo>
                  <a:cubicBezTo>
                    <a:pt x="9036" y="69"/>
                    <a:pt x="8751" y="0"/>
                    <a:pt x="84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6"/>
            <p:cNvSpPr/>
            <p:nvPr/>
          </p:nvSpPr>
          <p:spPr>
            <a:xfrm>
              <a:off x="3823757" y="2285522"/>
              <a:ext cx="16416" cy="10304"/>
            </a:xfrm>
            <a:custGeom>
              <a:avLst/>
              <a:gdLst/>
              <a:ahLst/>
              <a:cxnLst/>
              <a:rect l="l" t="t" r="r" b="b"/>
              <a:pathLst>
                <a:path w="513" h="322" extrusionOk="0">
                  <a:moveTo>
                    <a:pt x="167" y="0"/>
                  </a:moveTo>
                  <a:cubicBezTo>
                    <a:pt x="84" y="0"/>
                    <a:pt x="1" y="72"/>
                    <a:pt x="1" y="155"/>
                  </a:cubicBezTo>
                  <a:cubicBezTo>
                    <a:pt x="1" y="250"/>
                    <a:pt x="84" y="322"/>
                    <a:pt x="167" y="322"/>
                  </a:cubicBezTo>
                  <a:lnTo>
                    <a:pt x="346" y="322"/>
                  </a:lnTo>
                  <a:cubicBezTo>
                    <a:pt x="441" y="322"/>
                    <a:pt x="513" y="250"/>
                    <a:pt x="513" y="155"/>
                  </a:cubicBezTo>
                  <a:cubicBezTo>
                    <a:pt x="513" y="72"/>
                    <a:pt x="441" y="0"/>
                    <a:pt x="3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6"/>
            <p:cNvSpPr/>
            <p:nvPr/>
          </p:nvSpPr>
          <p:spPr>
            <a:xfrm>
              <a:off x="3664493" y="2075218"/>
              <a:ext cx="26720" cy="26688"/>
            </a:xfrm>
            <a:custGeom>
              <a:avLst/>
              <a:gdLst/>
              <a:ahLst/>
              <a:cxnLst/>
              <a:rect l="l" t="t" r="r" b="b"/>
              <a:pathLst>
                <a:path w="835" h="834" extrusionOk="0">
                  <a:moveTo>
                    <a:pt x="417" y="321"/>
                  </a:moveTo>
                  <a:cubicBezTo>
                    <a:pt x="477" y="321"/>
                    <a:pt x="513" y="357"/>
                    <a:pt x="513" y="417"/>
                  </a:cubicBezTo>
                  <a:cubicBezTo>
                    <a:pt x="513" y="476"/>
                    <a:pt x="453" y="524"/>
                    <a:pt x="417" y="524"/>
                  </a:cubicBezTo>
                  <a:cubicBezTo>
                    <a:pt x="358" y="524"/>
                    <a:pt x="310" y="476"/>
                    <a:pt x="310" y="417"/>
                  </a:cubicBezTo>
                  <a:cubicBezTo>
                    <a:pt x="310" y="357"/>
                    <a:pt x="346" y="321"/>
                    <a:pt x="417" y="321"/>
                  </a:cubicBezTo>
                  <a:close/>
                  <a:moveTo>
                    <a:pt x="417" y="0"/>
                  </a:moveTo>
                  <a:cubicBezTo>
                    <a:pt x="179" y="0"/>
                    <a:pt x="1" y="202"/>
                    <a:pt x="1" y="417"/>
                  </a:cubicBezTo>
                  <a:cubicBezTo>
                    <a:pt x="1" y="655"/>
                    <a:pt x="191" y="833"/>
                    <a:pt x="417" y="833"/>
                  </a:cubicBezTo>
                  <a:cubicBezTo>
                    <a:pt x="656" y="833"/>
                    <a:pt x="834" y="643"/>
                    <a:pt x="834" y="417"/>
                  </a:cubicBezTo>
                  <a:cubicBezTo>
                    <a:pt x="834" y="202"/>
                    <a:pt x="632" y="0"/>
                    <a:pt x="4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56"/>
          <p:cNvSpPr/>
          <p:nvPr/>
        </p:nvSpPr>
        <p:spPr>
          <a:xfrm>
            <a:off x="2441747" y="2040329"/>
            <a:ext cx="367712" cy="367680"/>
          </a:xfrm>
          <a:custGeom>
            <a:avLst/>
            <a:gdLst/>
            <a:ahLst/>
            <a:cxnLst/>
            <a:rect l="l" t="t" r="r" b="b"/>
            <a:pathLst>
              <a:path w="11491" h="11490" extrusionOk="0">
                <a:moveTo>
                  <a:pt x="5585" y="1643"/>
                </a:moveTo>
                <a:lnTo>
                  <a:pt x="5585" y="3013"/>
                </a:lnTo>
                <a:cubicBezTo>
                  <a:pt x="5322" y="3482"/>
                  <a:pt x="4845" y="3751"/>
                  <a:pt x="4340" y="3751"/>
                </a:cubicBezTo>
                <a:cubicBezTo>
                  <a:pt x="4204" y="3751"/>
                  <a:pt x="4066" y="3732"/>
                  <a:pt x="3930" y="3691"/>
                </a:cubicBezTo>
                <a:lnTo>
                  <a:pt x="2966" y="2727"/>
                </a:lnTo>
                <a:lnTo>
                  <a:pt x="2966" y="2727"/>
                </a:lnTo>
                <a:cubicBezTo>
                  <a:pt x="3070" y="2737"/>
                  <a:pt x="3176" y="2742"/>
                  <a:pt x="3281" y="2742"/>
                </a:cubicBezTo>
                <a:cubicBezTo>
                  <a:pt x="3666" y="2742"/>
                  <a:pt x="4051" y="2672"/>
                  <a:pt x="4406" y="2513"/>
                </a:cubicBezTo>
                <a:cubicBezTo>
                  <a:pt x="4871" y="2322"/>
                  <a:pt x="5275" y="2024"/>
                  <a:pt x="5585" y="1643"/>
                </a:cubicBezTo>
                <a:close/>
                <a:moveTo>
                  <a:pt x="5573" y="3560"/>
                </a:moveTo>
                <a:lnTo>
                  <a:pt x="5573" y="5322"/>
                </a:lnTo>
                <a:lnTo>
                  <a:pt x="4323" y="4084"/>
                </a:lnTo>
                <a:cubicBezTo>
                  <a:pt x="4799" y="4084"/>
                  <a:pt x="5240" y="3882"/>
                  <a:pt x="5573" y="3560"/>
                </a:cubicBezTo>
                <a:close/>
                <a:moveTo>
                  <a:pt x="5918" y="3560"/>
                </a:moveTo>
                <a:cubicBezTo>
                  <a:pt x="6240" y="3882"/>
                  <a:pt x="6692" y="4084"/>
                  <a:pt x="7168" y="4084"/>
                </a:cubicBezTo>
                <a:lnTo>
                  <a:pt x="5918" y="5322"/>
                </a:lnTo>
                <a:lnTo>
                  <a:pt x="5918" y="3560"/>
                </a:lnTo>
                <a:close/>
                <a:moveTo>
                  <a:pt x="2727" y="2965"/>
                </a:moveTo>
                <a:lnTo>
                  <a:pt x="3692" y="3929"/>
                </a:lnTo>
                <a:cubicBezTo>
                  <a:pt x="3894" y="4572"/>
                  <a:pt x="3608" y="5251"/>
                  <a:pt x="3013" y="5584"/>
                </a:cubicBezTo>
                <a:lnTo>
                  <a:pt x="1644" y="5584"/>
                </a:lnTo>
                <a:cubicBezTo>
                  <a:pt x="2025" y="5275"/>
                  <a:pt x="2323" y="4870"/>
                  <a:pt x="2525" y="4406"/>
                </a:cubicBezTo>
                <a:cubicBezTo>
                  <a:pt x="2716" y="3941"/>
                  <a:pt x="2775" y="3453"/>
                  <a:pt x="2727" y="2965"/>
                </a:cubicBezTo>
                <a:close/>
                <a:moveTo>
                  <a:pt x="4085" y="4334"/>
                </a:moveTo>
                <a:lnTo>
                  <a:pt x="5335" y="5584"/>
                </a:lnTo>
                <a:lnTo>
                  <a:pt x="3561" y="5584"/>
                </a:lnTo>
                <a:cubicBezTo>
                  <a:pt x="3894" y="5251"/>
                  <a:pt x="4085" y="4799"/>
                  <a:pt x="4085" y="4334"/>
                </a:cubicBezTo>
                <a:close/>
                <a:moveTo>
                  <a:pt x="7407" y="4334"/>
                </a:moveTo>
                <a:cubicBezTo>
                  <a:pt x="7407" y="4810"/>
                  <a:pt x="7585" y="5251"/>
                  <a:pt x="7919" y="5584"/>
                </a:cubicBezTo>
                <a:lnTo>
                  <a:pt x="6156" y="5584"/>
                </a:lnTo>
                <a:lnTo>
                  <a:pt x="7407" y="4334"/>
                </a:lnTo>
                <a:close/>
                <a:moveTo>
                  <a:pt x="5918" y="1643"/>
                </a:moveTo>
                <a:cubicBezTo>
                  <a:pt x="6228" y="2024"/>
                  <a:pt x="6633" y="2322"/>
                  <a:pt x="7085" y="2513"/>
                </a:cubicBezTo>
                <a:cubicBezTo>
                  <a:pt x="7457" y="2665"/>
                  <a:pt x="7843" y="2741"/>
                  <a:pt x="8239" y="2741"/>
                </a:cubicBezTo>
                <a:cubicBezTo>
                  <a:pt x="8338" y="2741"/>
                  <a:pt x="8438" y="2736"/>
                  <a:pt x="8538" y="2727"/>
                </a:cubicBezTo>
                <a:lnTo>
                  <a:pt x="8538" y="2727"/>
                </a:lnTo>
                <a:lnTo>
                  <a:pt x="8502" y="2751"/>
                </a:lnTo>
                <a:cubicBezTo>
                  <a:pt x="8442" y="2810"/>
                  <a:pt x="8442" y="2929"/>
                  <a:pt x="8502" y="2989"/>
                </a:cubicBezTo>
                <a:cubicBezTo>
                  <a:pt x="8538" y="3025"/>
                  <a:pt x="8573" y="3036"/>
                  <a:pt x="8621" y="3036"/>
                </a:cubicBezTo>
                <a:cubicBezTo>
                  <a:pt x="8669" y="3036"/>
                  <a:pt x="8716" y="3025"/>
                  <a:pt x="8740" y="2989"/>
                </a:cubicBezTo>
                <a:lnTo>
                  <a:pt x="8764" y="2965"/>
                </a:lnTo>
                <a:lnTo>
                  <a:pt x="8764" y="2965"/>
                </a:lnTo>
                <a:cubicBezTo>
                  <a:pt x="8716" y="3453"/>
                  <a:pt x="8788" y="3941"/>
                  <a:pt x="8978" y="4406"/>
                </a:cubicBezTo>
                <a:cubicBezTo>
                  <a:pt x="9169" y="4870"/>
                  <a:pt x="9466" y="5275"/>
                  <a:pt x="9859" y="5584"/>
                </a:cubicBezTo>
                <a:lnTo>
                  <a:pt x="8490" y="5584"/>
                </a:lnTo>
                <a:cubicBezTo>
                  <a:pt x="7895" y="5251"/>
                  <a:pt x="7609" y="4572"/>
                  <a:pt x="7799" y="3929"/>
                </a:cubicBezTo>
                <a:lnTo>
                  <a:pt x="8204" y="3525"/>
                </a:lnTo>
                <a:cubicBezTo>
                  <a:pt x="8264" y="3465"/>
                  <a:pt x="8264" y="3346"/>
                  <a:pt x="8204" y="3286"/>
                </a:cubicBezTo>
                <a:cubicBezTo>
                  <a:pt x="8175" y="3257"/>
                  <a:pt x="8130" y="3242"/>
                  <a:pt x="8085" y="3242"/>
                </a:cubicBezTo>
                <a:cubicBezTo>
                  <a:pt x="8041" y="3242"/>
                  <a:pt x="7996" y="3257"/>
                  <a:pt x="7966" y="3286"/>
                </a:cubicBezTo>
                <a:lnTo>
                  <a:pt x="7561" y="3691"/>
                </a:lnTo>
                <a:cubicBezTo>
                  <a:pt x="7428" y="3731"/>
                  <a:pt x="7293" y="3750"/>
                  <a:pt x="7160" y="3750"/>
                </a:cubicBezTo>
                <a:cubicBezTo>
                  <a:pt x="6652" y="3750"/>
                  <a:pt x="6171" y="3472"/>
                  <a:pt x="5906" y="3001"/>
                </a:cubicBezTo>
                <a:lnTo>
                  <a:pt x="5906" y="1643"/>
                </a:lnTo>
                <a:close/>
                <a:moveTo>
                  <a:pt x="5347" y="5906"/>
                </a:moveTo>
                <a:lnTo>
                  <a:pt x="4097" y="7156"/>
                </a:lnTo>
                <a:cubicBezTo>
                  <a:pt x="4097" y="6680"/>
                  <a:pt x="3918" y="6239"/>
                  <a:pt x="3573" y="5906"/>
                </a:cubicBezTo>
                <a:close/>
                <a:moveTo>
                  <a:pt x="7942" y="5906"/>
                </a:moveTo>
                <a:cubicBezTo>
                  <a:pt x="7609" y="6239"/>
                  <a:pt x="7418" y="6704"/>
                  <a:pt x="7418" y="7156"/>
                </a:cubicBezTo>
                <a:lnTo>
                  <a:pt x="6168" y="5906"/>
                </a:lnTo>
                <a:close/>
                <a:moveTo>
                  <a:pt x="5585" y="6144"/>
                </a:moveTo>
                <a:lnTo>
                  <a:pt x="5585" y="7918"/>
                </a:lnTo>
                <a:cubicBezTo>
                  <a:pt x="5263" y="7585"/>
                  <a:pt x="4811" y="7394"/>
                  <a:pt x="4335" y="7394"/>
                </a:cubicBezTo>
                <a:lnTo>
                  <a:pt x="5585" y="6144"/>
                </a:lnTo>
                <a:close/>
                <a:moveTo>
                  <a:pt x="5918" y="6144"/>
                </a:moveTo>
                <a:lnTo>
                  <a:pt x="7168" y="7394"/>
                </a:lnTo>
                <a:cubicBezTo>
                  <a:pt x="6680" y="7394"/>
                  <a:pt x="6240" y="7573"/>
                  <a:pt x="5918" y="7918"/>
                </a:cubicBezTo>
                <a:lnTo>
                  <a:pt x="5918" y="6144"/>
                </a:lnTo>
                <a:close/>
                <a:moveTo>
                  <a:pt x="9859" y="5906"/>
                </a:moveTo>
                <a:cubicBezTo>
                  <a:pt x="9466" y="6215"/>
                  <a:pt x="9169" y="6620"/>
                  <a:pt x="8978" y="7085"/>
                </a:cubicBezTo>
                <a:cubicBezTo>
                  <a:pt x="8788" y="7549"/>
                  <a:pt x="8728" y="8037"/>
                  <a:pt x="8776" y="8525"/>
                </a:cubicBezTo>
                <a:lnTo>
                  <a:pt x="7799" y="7561"/>
                </a:lnTo>
                <a:cubicBezTo>
                  <a:pt x="7609" y="6918"/>
                  <a:pt x="7895" y="6239"/>
                  <a:pt x="8490" y="5906"/>
                </a:cubicBezTo>
                <a:close/>
                <a:moveTo>
                  <a:pt x="3001" y="5906"/>
                </a:moveTo>
                <a:cubicBezTo>
                  <a:pt x="3597" y="6239"/>
                  <a:pt x="3870" y="6918"/>
                  <a:pt x="3680" y="7561"/>
                </a:cubicBezTo>
                <a:lnTo>
                  <a:pt x="3275" y="7966"/>
                </a:lnTo>
                <a:cubicBezTo>
                  <a:pt x="3216" y="8025"/>
                  <a:pt x="3216" y="8144"/>
                  <a:pt x="3275" y="8204"/>
                </a:cubicBezTo>
                <a:cubicBezTo>
                  <a:pt x="3311" y="8228"/>
                  <a:pt x="3358" y="8251"/>
                  <a:pt x="3394" y="8251"/>
                </a:cubicBezTo>
                <a:cubicBezTo>
                  <a:pt x="3442" y="8251"/>
                  <a:pt x="3489" y="8228"/>
                  <a:pt x="3513" y="8204"/>
                </a:cubicBezTo>
                <a:lnTo>
                  <a:pt x="3918" y="7799"/>
                </a:lnTo>
                <a:cubicBezTo>
                  <a:pt x="4051" y="7759"/>
                  <a:pt x="4186" y="7740"/>
                  <a:pt x="4320" y="7740"/>
                </a:cubicBezTo>
                <a:cubicBezTo>
                  <a:pt x="4828" y="7740"/>
                  <a:pt x="5309" y="8018"/>
                  <a:pt x="5573" y="8490"/>
                </a:cubicBezTo>
                <a:lnTo>
                  <a:pt x="5573" y="9844"/>
                </a:lnTo>
                <a:lnTo>
                  <a:pt x="5573" y="9844"/>
                </a:lnTo>
                <a:cubicBezTo>
                  <a:pt x="5265" y="9458"/>
                  <a:pt x="4865" y="9166"/>
                  <a:pt x="4406" y="8978"/>
                </a:cubicBezTo>
                <a:cubicBezTo>
                  <a:pt x="4049" y="8823"/>
                  <a:pt x="3668" y="8751"/>
                  <a:pt x="3275" y="8751"/>
                </a:cubicBezTo>
                <a:cubicBezTo>
                  <a:pt x="3180" y="8751"/>
                  <a:pt x="3061" y="8751"/>
                  <a:pt x="2954" y="8763"/>
                </a:cubicBezTo>
                <a:lnTo>
                  <a:pt x="2977" y="8740"/>
                </a:lnTo>
                <a:cubicBezTo>
                  <a:pt x="3037" y="8680"/>
                  <a:pt x="3037" y="8561"/>
                  <a:pt x="2977" y="8501"/>
                </a:cubicBezTo>
                <a:cubicBezTo>
                  <a:pt x="2948" y="8472"/>
                  <a:pt x="2903" y="8457"/>
                  <a:pt x="2858" y="8457"/>
                </a:cubicBezTo>
                <a:cubicBezTo>
                  <a:pt x="2814" y="8457"/>
                  <a:pt x="2769" y="8472"/>
                  <a:pt x="2739" y="8501"/>
                </a:cubicBezTo>
                <a:lnTo>
                  <a:pt x="2716" y="8525"/>
                </a:lnTo>
                <a:cubicBezTo>
                  <a:pt x="2775" y="8037"/>
                  <a:pt x="2704" y="7549"/>
                  <a:pt x="2501" y="7085"/>
                </a:cubicBezTo>
                <a:cubicBezTo>
                  <a:pt x="2311" y="6620"/>
                  <a:pt x="2013" y="6227"/>
                  <a:pt x="1632" y="5906"/>
                </a:cubicBezTo>
                <a:close/>
                <a:moveTo>
                  <a:pt x="7165" y="7740"/>
                </a:moveTo>
                <a:cubicBezTo>
                  <a:pt x="7297" y="7740"/>
                  <a:pt x="7430" y="7759"/>
                  <a:pt x="7561" y="7799"/>
                </a:cubicBezTo>
                <a:lnTo>
                  <a:pt x="8538" y="8763"/>
                </a:lnTo>
                <a:cubicBezTo>
                  <a:pt x="8447" y="8757"/>
                  <a:pt x="8357" y="8754"/>
                  <a:pt x="8267" y="8754"/>
                </a:cubicBezTo>
                <a:cubicBezTo>
                  <a:pt x="7861" y="8754"/>
                  <a:pt x="7465" y="8822"/>
                  <a:pt x="7085" y="8978"/>
                </a:cubicBezTo>
                <a:cubicBezTo>
                  <a:pt x="6633" y="9168"/>
                  <a:pt x="6228" y="9466"/>
                  <a:pt x="5918" y="9847"/>
                </a:cubicBezTo>
                <a:lnTo>
                  <a:pt x="5918" y="8490"/>
                </a:lnTo>
                <a:cubicBezTo>
                  <a:pt x="6173" y="8018"/>
                  <a:pt x="6660" y="7740"/>
                  <a:pt x="7165" y="7740"/>
                </a:cubicBezTo>
                <a:close/>
                <a:moveTo>
                  <a:pt x="5752" y="0"/>
                </a:moveTo>
                <a:cubicBezTo>
                  <a:pt x="5656" y="0"/>
                  <a:pt x="5585" y="72"/>
                  <a:pt x="5585" y="167"/>
                </a:cubicBezTo>
                <a:lnTo>
                  <a:pt x="5585" y="1024"/>
                </a:lnTo>
                <a:cubicBezTo>
                  <a:pt x="5299" y="1560"/>
                  <a:pt x="4847" y="1977"/>
                  <a:pt x="4287" y="2203"/>
                </a:cubicBezTo>
                <a:cubicBezTo>
                  <a:pt x="3970" y="2334"/>
                  <a:pt x="3626" y="2397"/>
                  <a:pt x="3281" y="2397"/>
                </a:cubicBezTo>
                <a:cubicBezTo>
                  <a:pt x="3029" y="2397"/>
                  <a:pt x="2778" y="2364"/>
                  <a:pt x="2537" y="2298"/>
                </a:cubicBezTo>
                <a:lnTo>
                  <a:pt x="1918" y="1679"/>
                </a:lnTo>
                <a:cubicBezTo>
                  <a:pt x="1894" y="1649"/>
                  <a:pt x="1849" y="1634"/>
                  <a:pt x="1803" y="1634"/>
                </a:cubicBezTo>
                <a:cubicBezTo>
                  <a:pt x="1757" y="1634"/>
                  <a:pt x="1709" y="1649"/>
                  <a:pt x="1680" y="1679"/>
                </a:cubicBezTo>
                <a:cubicBezTo>
                  <a:pt x="1620" y="1739"/>
                  <a:pt x="1620" y="1858"/>
                  <a:pt x="1680" y="1917"/>
                </a:cubicBezTo>
                <a:lnTo>
                  <a:pt x="2299" y="2536"/>
                </a:lnTo>
                <a:cubicBezTo>
                  <a:pt x="2477" y="3108"/>
                  <a:pt x="2442" y="3727"/>
                  <a:pt x="2204" y="4287"/>
                </a:cubicBezTo>
                <a:cubicBezTo>
                  <a:pt x="1977" y="4834"/>
                  <a:pt x="1549" y="5299"/>
                  <a:pt x="1025" y="5584"/>
                </a:cubicBezTo>
                <a:lnTo>
                  <a:pt x="168" y="5584"/>
                </a:lnTo>
                <a:cubicBezTo>
                  <a:pt x="84" y="5584"/>
                  <a:pt x="1" y="5656"/>
                  <a:pt x="1" y="5751"/>
                </a:cubicBezTo>
                <a:cubicBezTo>
                  <a:pt x="1" y="5834"/>
                  <a:pt x="84" y="5906"/>
                  <a:pt x="168" y="5906"/>
                </a:cubicBezTo>
                <a:lnTo>
                  <a:pt x="1025" y="5906"/>
                </a:lnTo>
                <a:cubicBezTo>
                  <a:pt x="1573" y="6192"/>
                  <a:pt x="1977" y="6656"/>
                  <a:pt x="2204" y="7204"/>
                </a:cubicBezTo>
                <a:cubicBezTo>
                  <a:pt x="2430" y="7751"/>
                  <a:pt x="2465" y="8382"/>
                  <a:pt x="2299" y="8966"/>
                </a:cubicBezTo>
                <a:lnTo>
                  <a:pt x="1680" y="9573"/>
                </a:lnTo>
                <a:cubicBezTo>
                  <a:pt x="1620" y="9632"/>
                  <a:pt x="1620" y="9752"/>
                  <a:pt x="1680" y="9811"/>
                </a:cubicBezTo>
                <a:cubicBezTo>
                  <a:pt x="1715" y="9835"/>
                  <a:pt x="1763" y="9859"/>
                  <a:pt x="1799" y="9859"/>
                </a:cubicBezTo>
                <a:cubicBezTo>
                  <a:pt x="1846" y="9859"/>
                  <a:pt x="1894" y="9835"/>
                  <a:pt x="1918" y="9811"/>
                </a:cubicBezTo>
                <a:lnTo>
                  <a:pt x="2537" y="9204"/>
                </a:lnTo>
                <a:cubicBezTo>
                  <a:pt x="2786" y="9126"/>
                  <a:pt x="3044" y="9087"/>
                  <a:pt x="3302" y="9087"/>
                </a:cubicBezTo>
                <a:cubicBezTo>
                  <a:pt x="3636" y="9087"/>
                  <a:pt x="3971" y="9153"/>
                  <a:pt x="4287" y="9287"/>
                </a:cubicBezTo>
                <a:cubicBezTo>
                  <a:pt x="4835" y="9513"/>
                  <a:pt x="5299" y="9942"/>
                  <a:pt x="5585" y="10466"/>
                </a:cubicBezTo>
                <a:lnTo>
                  <a:pt x="5585" y="11323"/>
                </a:lnTo>
                <a:cubicBezTo>
                  <a:pt x="5585" y="11418"/>
                  <a:pt x="5656" y="11490"/>
                  <a:pt x="5752" y="11490"/>
                </a:cubicBezTo>
                <a:cubicBezTo>
                  <a:pt x="5835" y="11490"/>
                  <a:pt x="5906" y="11418"/>
                  <a:pt x="5906" y="11323"/>
                </a:cubicBezTo>
                <a:lnTo>
                  <a:pt x="5906" y="10466"/>
                </a:lnTo>
                <a:cubicBezTo>
                  <a:pt x="6192" y="9930"/>
                  <a:pt x="6656" y="9513"/>
                  <a:pt x="7204" y="9287"/>
                </a:cubicBezTo>
                <a:cubicBezTo>
                  <a:pt x="7522" y="9159"/>
                  <a:pt x="7859" y="9095"/>
                  <a:pt x="8198" y="9095"/>
                </a:cubicBezTo>
                <a:cubicBezTo>
                  <a:pt x="8456" y="9095"/>
                  <a:pt x="8714" y="9132"/>
                  <a:pt x="8966" y="9204"/>
                </a:cubicBezTo>
                <a:lnTo>
                  <a:pt x="9574" y="9811"/>
                </a:lnTo>
                <a:cubicBezTo>
                  <a:pt x="9609" y="9835"/>
                  <a:pt x="9645" y="9859"/>
                  <a:pt x="9693" y="9859"/>
                </a:cubicBezTo>
                <a:cubicBezTo>
                  <a:pt x="9740" y="9859"/>
                  <a:pt x="9776" y="9835"/>
                  <a:pt x="9812" y="9811"/>
                </a:cubicBezTo>
                <a:cubicBezTo>
                  <a:pt x="9871" y="9752"/>
                  <a:pt x="9871" y="9632"/>
                  <a:pt x="9812" y="9573"/>
                </a:cubicBezTo>
                <a:lnTo>
                  <a:pt x="9204" y="8966"/>
                </a:lnTo>
                <a:cubicBezTo>
                  <a:pt x="9026" y="8382"/>
                  <a:pt x="9050" y="7775"/>
                  <a:pt x="9288" y="7204"/>
                </a:cubicBezTo>
                <a:cubicBezTo>
                  <a:pt x="9514" y="6656"/>
                  <a:pt x="9943" y="6192"/>
                  <a:pt x="10466" y="5906"/>
                </a:cubicBezTo>
                <a:lnTo>
                  <a:pt x="11324" y="5906"/>
                </a:lnTo>
                <a:cubicBezTo>
                  <a:pt x="11419" y="5906"/>
                  <a:pt x="11490" y="5834"/>
                  <a:pt x="11490" y="5751"/>
                </a:cubicBezTo>
                <a:cubicBezTo>
                  <a:pt x="11490" y="5656"/>
                  <a:pt x="11419" y="5584"/>
                  <a:pt x="11336" y="5584"/>
                </a:cubicBezTo>
                <a:lnTo>
                  <a:pt x="10466" y="5584"/>
                </a:lnTo>
                <a:cubicBezTo>
                  <a:pt x="9931" y="5299"/>
                  <a:pt x="9514" y="4834"/>
                  <a:pt x="9288" y="4287"/>
                </a:cubicBezTo>
                <a:cubicBezTo>
                  <a:pt x="9073" y="3739"/>
                  <a:pt x="9038" y="3108"/>
                  <a:pt x="9204" y="2536"/>
                </a:cubicBezTo>
                <a:lnTo>
                  <a:pt x="9812" y="1917"/>
                </a:lnTo>
                <a:cubicBezTo>
                  <a:pt x="9871" y="1858"/>
                  <a:pt x="9871" y="1739"/>
                  <a:pt x="9812" y="1679"/>
                </a:cubicBezTo>
                <a:cubicBezTo>
                  <a:pt x="9782" y="1649"/>
                  <a:pt x="9737" y="1634"/>
                  <a:pt x="9693" y="1634"/>
                </a:cubicBezTo>
                <a:cubicBezTo>
                  <a:pt x="9648" y="1634"/>
                  <a:pt x="9603" y="1649"/>
                  <a:pt x="9574" y="1679"/>
                </a:cubicBezTo>
                <a:lnTo>
                  <a:pt x="8966" y="2298"/>
                </a:lnTo>
                <a:cubicBezTo>
                  <a:pt x="8720" y="2374"/>
                  <a:pt x="8470" y="2411"/>
                  <a:pt x="8220" y="2411"/>
                </a:cubicBezTo>
                <a:cubicBezTo>
                  <a:pt x="7877" y="2411"/>
                  <a:pt x="7535" y="2341"/>
                  <a:pt x="7204" y="2203"/>
                </a:cubicBezTo>
                <a:cubicBezTo>
                  <a:pt x="6656" y="1977"/>
                  <a:pt x="6192" y="1548"/>
                  <a:pt x="5918" y="1024"/>
                </a:cubicBezTo>
                <a:lnTo>
                  <a:pt x="5918" y="167"/>
                </a:lnTo>
                <a:cubicBezTo>
                  <a:pt x="5918" y="72"/>
                  <a:pt x="5835" y="0"/>
                  <a:pt x="57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6"/>
          <p:cNvSpPr/>
          <p:nvPr/>
        </p:nvSpPr>
        <p:spPr>
          <a:xfrm>
            <a:off x="2376912" y="1499894"/>
            <a:ext cx="368832" cy="281600"/>
          </a:xfrm>
          <a:custGeom>
            <a:avLst/>
            <a:gdLst/>
            <a:ahLst/>
            <a:cxnLst/>
            <a:rect l="l" t="t" r="r" b="b"/>
            <a:pathLst>
              <a:path w="11526" h="8800" extrusionOk="0">
                <a:moveTo>
                  <a:pt x="5787" y="3215"/>
                </a:moveTo>
                <a:cubicBezTo>
                  <a:pt x="5894" y="3215"/>
                  <a:pt x="5977" y="3299"/>
                  <a:pt x="5977" y="3406"/>
                </a:cubicBezTo>
                <a:cubicBezTo>
                  <a:pt x="5977" y="3501"/>
                  <a:pt x="5894" y="3596"/>
                  <a:pt x="5787" y="3596"/>
                </a:cubicBezTo>
                <a:cubicBezTo>
                  <a:pt x="5679" y="3596"/>
                  <a:pt x="5596" y="3501"/>
                  <a:pt x="5596" y="3406"/>
                </a:cubicBezTo>
                <a:cubicBezTo>
                  <a:pt x="5596" y="3299"/>
                  <a:pt x="5679" y="3215"/>
                  <a:pt x="5787" y="3215"/>
                </a:cubicBezTo>
                <a:close/>
                <a:moveTo>
                  <a:pt x="10632" y="346"/>
                </a:moveTo>
                <a:cubicBezTo>
                  <a:pt x="10894" y="346"/>
                  <a:pt x="11049" y="394"/>
                  <a:pt x="11133" y="489"/>
                </a:cubicBezTo>
                <a:cubicBezTo>
                  <a:pt x="11192" y="537"/>
                  <a:pt x="11192" y="620"/>
                  <a:pt x="11192" y="703"/>
                </a:cubicBezTo>
                <a:cubicBezTo>
                  <a:pt x="11192" y="858"/>
                  <a:pt x="11049" y="1084"/>
                  <a:pt x="10918" y="1334"/>
                </a:cubicBezTo>
                <a:lnTo>
                  <a:pt x="10787" y="1560"/>
                </a:lnTo>
                <a:cubicBezTo>
                  <a:pt x="10656" y="1346"/>
                  <a:pt x="10394" y="1096"/>
                  <a:pt x="9942" y="953"/>
                </a:cubicBezTo>
                <a:cubicBezTo>
                  <a:pt x="9922" y="945"/>
                  <a:pt x="9902" y="941"/>
                  <a:pt x="9882" y="941"/>
                </a:cubicBezTo>
                <a:cubicBezTo>
                  <a:pt x="9817" y="941"/>
                  <a:pt x="9755" y="982"/>
                  <a:pt x="9728" y="1037"/>
                </a:cubicBezTo>
                <a:cubicBezTo>
                  <a:pt x="9680" y="1132"/>
                  <a:pt x="9728" y="1227"/>
                  <a:pt x="9835" y="1275"/>
                </a:cubicBezTo>
                <a:cubicBezTo>
                  <a:pt x="10442" y="1489"/>
                  <a:pt x="10597" y="1882"/>
                  <a:pt x="10609" y="1941"/>
                </a:cubicBezTo>
                <a:cubicBezTo>
                  <a:pt x="10418" y="2394"/>
                  <a:pt x="10299" y="2894"/>
                  <a:pt x="10490" y="3477"/>
                </a:cubicBezTo>
                <a:cubicBezTo>
                  <a:pt x="10501" y="3537"/>
                  <a:pt x="10501" y="3585"/>
                  <a:pt x="10454" y="3632"/>
                </a:cubicBezTo>
                <a:cubicBezTo>
                  <a:pt x="10192" y="3977"/>
                  <a:pt x="8823" y="4108"/>
                  <a:pt x="8239" y="4132"/>
                </a:cubicBezTo>
                <a:cubicBezTo>
                  <a:pt x="7799" y="4156"/>
                  <a:pt x="7376" y="4165"/>
                  <a:pt x="7041" y="4165"/>
                </a:cubicBezTo>
                <a:cubicBezTo>
                  <a:pt x="6706" y="4165"/>
                  <a:pt x="6459" y="4156"/>
                  <a:pt x="6370" y="4144"/>
                </a:cubicBezTo>
                <a:cubicBezTo>
                  <a:pt x="6346" y="4108"/>
                  <a:pt x="6334" y="4073"/>
                  <a:pt x="6322" y="4037"/>
                </a:cubicBezTo>
                <a:cubicBezTo>
                  <a:pt x="6310" y="4025"/>
                  <a:pt x="6322" y="3966"/>
                  <a:pt x="6322" y="3966"/>
                </a:cubicBezTo>
                <a:cubicBezTo>
                  <a:pt x="6346" y="3835"/>
                  <a:pt x="6763" y="2906"/>
                  <a:pt x="7525" y="2037"/>
                </a:cubicBezTo>
                <a:cubicBezTo>
                  <a:pt x="7763" y="1751"/>
                  <a:pt x="8061" y="1465"/>
                  <a:pt x="8406" y="1203"/>
                </a:cubicBezTo>
                <a:cubicBezTo>
                  <a:pt x="8692" y="1156"/>
                  <a:pt x="8954" y="1156"/>
                  <a:pt x="9192" y="1156"/>
                </a:cubicBezTo>
                <a:cubicBezTo>
                  <a:pt x="9287" y="1156"/>
                  <a:pt x="9370" y="1096"/>
                  <a:pt x="9370" y="1001"/>
                </a:cubicBezTo>
                <a:cubicBezTo>
                  <a:pt x="9382" y="918"/>
                  <a:pt x="9311" y="822"/>
                  <a:pt x="9204" y="822"/>
                </a:cubicBezTo>
                <a:lnTo>
                  <a:pt x="8954" y="822"/>
                </a:lnTo>
                <a:cubicBezTo>
                  <a:pt x="9442" y="548"/>
                  <a:pt x="10013" y="346"/>
                  <a:pt x="10632" y="346"/>
                </a:cubicBezTo>
                <a:close/>
                <a:moveTo>
                  <a:pt x="917" y="334"/>
                </a:moveTo>
                <a:cubicBezTo>
                  <a:pt x="1548" y="334"/>
                  <a:pt x="2108" y="537"/>
                  <a:pt x="2596" y="810"/>
                </a:cubicBezTo>
                <a:lnTo>
                  <a:pt x="2358" y="810"/>
                </a:lnTo>
                <a:cubicBezTo>
                  <a:pt x="2274" y="810"/>
                  <a:pt x="2191" y="894"/>
                  <a:pt x="2191" y="989"/>
                </a:cubicBezTo>
                <a:cubicBezTo>
                  <a:pt x="2191" y="1084"/>
                  <a:pt x="2286" y="1156"/>
                  <a:pt x="2381" y="1156"/>
                </a:cubicBezTo>
                <a:cubicBezTo>
                  <a:pt x="2438" y="1153"/>
                  <a:pt x="2495" y="1151"/>
                  <a:pt x="2554" y="1151"/>
                </a:cubicBezTo>
                <a:cubicBezTo>
                  <a:pt x="2745" y="1151"/>
                  <a:pt x="2949" y="1167"/>
                  <a:pt x="3167" y="1203"/>
                </a:cubicBezTo>
                <a:cubicBezTo>
                  <a:pt x="3501" y="1465"/>
                  <a:pt x="3798" y="1763"/>
                  <a:pt x="4036" y="2037"/>
                </a:cubicBezTo>
                <a:cubicBezTo>
                  <a:pt x="4798" y="2918"/>
                  <a:pt x="5227" y="3823"/>
                  <a:pt x="5251" y="3966"/>
                </a:cubicBezTo>
                <a:lnTo>
                  <a:pt x="5251" y="4061"/>
                </a:lnTo>
                <a:cubicBezTo>
                  <a:pt x="5227" y="4085"/>
                  <a:pt x="5215" y="4120"/>
                  <a:pt x="5203" y="4168"/>
                </a:cubicBezTo>
                <a:cubicBezTo>
                  <a:pt x="5120" y="4168"/>
                  <a:pt x="4867" y="4174"/>
                  <a:pt x="4525" y="4174"/>
                </a:cubicBezTo>
                <a:cubicBezTo>
                  <a:pt x="4182" y="4174"/>
                  <a:pt x="3751" y="4168"/>
                  <a:pt x="3310" y="4144"/>
                </a:cubicBezTo>
                <a:cubicBezTo>
                  <a:pt x="2751" y="4085"/>
                  <a:pt x="1369" y="3966"/>
                  <a:pt x="1096" y="3608"/>
                </a:cubicBezTo>
                <a:cubicBezTo>
                  <a:pt x="1072" y="3573"/>
                  <a:pt x="1048" y="3525"/>
                  <a:pt x="1072" y="3465"/>
                </a:cubicBezTo>
                <a:cubicBezTo>
                  <a:pt x="1262" y="2894"/>
                  <a:pt x="1143" y="2382"/>
                  <a:pt x="953" y="1930"/>
                </a:cubicBezTo>
                <a:cubicBezTo>
                  <a:pt x="965" y="1870"/>
                  <a:pt x="1096" y="1465"/>
                  <a:pt x="1727" y="1263"/>
                </a:cubicBezTo>
                <a:cubicBezTo>
                  <a:pt x="1798" y="1227"/>
                  <a:pt x="1858" y="1156"/>
                  <a:pt x="1846" y="1072"/>
                </a:cubicBezTo>
                <a:cubicBezTo>
                  <a:pt x="1825" y="981"/>
                  <a:pt x="1753" y="924"/>
                  <a:pt x="1666" y="924"/>
                </a:cubicBezTo>
                <a:cubicBezTo>
                  <a:pt x="1651" y="924"/>
                  <a:pt x="1635" y="926"/>
                  <a:pt x="1619" y="929"/>
                </a:cubicBezTo>
                <a:cubicBezTo>
                  <a:pt x="1155" y="1084"/>
                  <a:pt x="905" y="1346"/>
                  <a:pt x="774" y="1549"/>
                </a:cubicBezTo>
                <a:lnTo>
                  <a:pt x="631" y="1322"/>
                </a:lnTo>
                <a:cubicBezTo>
                  <a:pt x="500" y="1072"/>
                  <a:pt x="369" y="846"/>
                  <a:pt x="369" y="691"/>
                </a:cubicBezTo>
                <a:cubicBezTo>
                  <a:pt x="369" y="620"/>
                  <a:pt x="369" y="537"/>
                  <a:pt x="429" y="477"/>
                </a:cubicBezTo>
                <a:cubicBezTo>
                  <a:pt x="500" y="382"/>
                  <a:pt x="667" y="334"/>
                  <a:pt x="917" y="334"/>
                </a:cubicBezTo>
                <a:close/>
                <a:moveTo>
                  <a:pt x="6680" y="4478"/>
                </a:moveTo>
                <a:lnTo>
                  <a:pt x="8751" y="5716"/>
                </a:lnTo>
                <a:lnTo>
                  <a:pt x="8751" y="5716"/>
                </a:lnTo>
                <a:lnTo>
                  <a:pt x="7108" y="5609"/>
                </a:lnTo>
                <a:lnTo>
                  <a:pt x="6501" y="4870"/>
                </a:lnTo>
                <a:lnTo>
                  <a:pt x="6453" y="4478"/>
                </a:lnTo>
                <a:close/>
                <a:moveTo>
                  <a:pt x="5120" y="4478"/>
                </a:moveTo>
                <a:cubicBezTo>
                  <a:pt x="5096" y="4597"/>
                  <a:pt x="5084" y="4728"/>
                  <a:pt x="5072" y="4882"/>
                </a:cubicBezTo>
                <a:lnTo>
                  <a:pt x="4441" y="5609"/>
                </a:lnTo>
                <a:lnTo>
                  <a:pt x="2810" y="5716"/>
                </a:lnTo>
                <a:lnTo>
                  <a:pt x="4882" y="4478"/>
                </a:lnTo>
                <a:close/>
                <a:moveTo>
                  <a:pt x="2322" y="4358"/>
                </a:moveTo>
                <a:cubicBezTo>
                  <a:pt x="2596" y="4394"/>
                  <a:pt x="2929" y="4430"/>
                  <a:pt x="3298" y="4442"/>
                </a:cubicBezTo>
                <a:cubicBezTo>
                  <a:pt x="3632" y="4466"/>
                  <a:pt x="3941" y="4478"/>
                  <a:pt x="4227" y="4478"/>
                </a:cubicBezTo>
                <a:lnTo>
                  <a:pt x="2060" y="5751"/>
                </a:lnTo>
                <a:lnTo>
                  <a:pt x="1381" y="5799"/>
                </a:lnTo>
                <a:cubicBezTo>
                  <a:pt x="1453" y="5275"/>
                  <a:pt x="1786" y="4775"/>
                  <a:pt x="2322" y="4358"/>
                </a:cubicBezTo>
                <a:close/>
                <a:moveTo>
                  <a:pt x="9239" y="4370"/>
                </a:moveTo>
                <a:cubicBezTo>
                  <a:pt x="9787" y="4775"/>
                  <a:pt x="10097" y="5275"/>
                  <a:pt x="10180" y="5811"/>
                </a:cubicBezTo>
                <a:lnTo>
                  <a:pt x="9489" y="5775"/>
                </a:lnTo>
                <a:lnTo>
                  <a:pt x="7334" y="4489"/>
                </a:lnTo>
                <a:cubicBezTo>
                  <a:pt x="7620" y="4489"/>
                  <a:pt x="7930" y="4478"/>
                  <a:pt x="8251" y="4466"/>
                </a:cubicBezTo>
                <a:cubicBezTo>
                  <a:pt x="8632" y="4442"/>
                  <a:pt x="8954" y="4418"/>
                  <a:pt x="9239" y="4370"/>
                </a:cubicBezTo>
                <a:close/>
                <a:moveTo>
                  <a:pt x="5787" y="3942"/>
                </a:moveTo>
                <a:cubicBezTo>
                  <a:pt x="5846" y="3942"/>
                  <a:pt x="5953" y="4025"/>
                  <a:pt x="6013" y="4180"/>
                </a:cubicBezTo>
                <a:cubicBezTo>
                  <a:pt x="6096" y="4370"/>
                  <a:pt x="6156" y="4656"/>
                  <a:pt x="6156" y="4930"/>
                </a:cubicBezTo>
                <a:cubicBezTo>
                  <a:pt x="6156" y="5216"/>
                  <a:pt x="6108" y="5501"/>
                  <a:pt x="6013" y="5692"/>
                </a:cubicBezTo>
                <a:cubicBezTo>
                  <a:pt x="5953" y="5847"/>
                  <a:pt x="5858" y="5930"/>
                  <a:pt x="5787" y="5930"/>
                </a:cubicBezTo>
                <a:cubicBezTo>
                  <a:pt x="5715" y="5930"/>
                  <a:pt x="5620" y="5847"/>
                  <a:pt x="5560" y="5692"/>
                </a:cubicBezTo>
                <a:cubicBezTo>
                  <a:pt x="5477" y="5501"/>
                  <a:pt x="5418" y="5216"/>
                  <a:pt x="5418" y="4930"/>
                </a:cubicBezTo>
                <a:cubicBezTo>
                  <a:pt x="5418" y="4656"/>
                  <a:pt x="5453" y="4370"/>
                  <a:pt x="5560" y="4180"/>
                </a:cubicBezTo>
                <a:cubicBezTo>
                  <a:pt x="5632" y="4025"/>
                  <a:pt x="5727" y="3942"/>
                  <a:pt x="5787" y="3942"/>
                </a:cubicBezTo>
                <a:close/>
                <a:moveTo>
                  <a:pt x="5096" y="5370"/>
                </a:moveTo>
                <a:cubicBezTo>
                  <a:pt x="5179" y="5787"/>
                  <a:pt x="5334" y="6097"/>
                  <a:pt x="5548" y="6216"/>
                </a:cubicBezTo>
                <a:cubicBezTo>
                  <a:pt x="5477" y="6442"/>
                  <a:pt x="5298" y="6859"/>
                  <a:pt x="5084" y="7275"/>
                </a:cubicBezTo>
                <a:cubicBezTo>
                  <a:pt x="4906" y="7633"/>
                  <a:pt x="4739" y="7895"/>
                  <a:pt x="4584" y="8109"/>
                </a:cubicBezTo>
                <a:cubicBezTo>
                  <a:pt x="4358" y="8407"/>
                  <a:pt x="4203" y="8442"/>
                  <a:pt x="4144" y="8466"/>
                </a:cubicBezTo>
                <a:cubicBezTo>
                  <a:pt x="4068" y="8471"/>
                  <a:pt x="3994" y="8474"/>
                  <a:pt x="3920" y="8474"/>
                </a:cubicBezTo>
                <a:cubicBezTo>
                  <a:pt x="3493" y="8474"/>
                  <a:pt x="3094" y="8384"/>
                  <a:pt x="2739" y="8180"/>
                </a:cubicBezTo>
                <a:lnTo>
                  <a:pt x="2977" y="7895"/>
                </a:lnTo>
                <a:cubicBezTo>
                  <a:pt x="3036" y="7823"/>
                  <a:pt x="3012" y="7716"/>
                  <a:pt x="2953" y="7656"/>
                </a:cubicBezTo>
                <a:cubicBezTo>
                  <a:pt x="2924" y="7632"/>
                  <a:pt x="2889" y="7622"/>
                  <a:pt x="2854" y="7622"/>
                </a:cubicBezTo>
                <a:cubicBezTo>
                  <a:pt x="2803" y="7622"/>
                  <a:pt x="2750" y="7645"/>
                  <a:pt x="2715" y="7680"/>
                </a:cubicBezTo>
                <a:lnTo>
                  <a:pt x="2453" y="7990"/>
                </a:lnTo>
                <a:cubicBezTo>
                  <a:pt x="2215" y="7811"/>
                  <a:pt x="1989" y="7573"/>
                  <a:pt x="1786" y="7275"/>
                </a:cubicBezTo>
                <a:cubicBezTo>
                  <a:pt x="1524" y="6918"/>
                  <a:pt x="1393" y="6525"/>
                  <a:pt x="1369" y="6156"/>
                </a:cubicBezTo>
                <a:lnTo>
                  <a:pt x="4144" y="5978"/>
                </a:lnTo>
                <a:lnTo>
                  <a:pt x="3179" y="7121"/>
                </a:lnTo>
                <a:cubicBezTo>
                  <a:pt x="3120" y="7204"/>
                  <a:pt x="3132" y="7299"/>
                  <a:pt x="3191" y="7359"/>
                </a:cubicBezTo>
                <a:cubicBezTo>
                  <a:pt x="3227" y="7395"/>
                  <a:pt x="3274" y="7406"/>
                  <a:pt x="3298" y="7406"/>
                </a:cubicBezTo>
                <a:cubicBezTo>
                  <a:pt x="3346" y="7406"/>
                  <a:pt x="3393" y="7395"/>
                  <a:pt x="3429" y="7347"/>
                </a:cubicBezTo>
                <a:lnTo>
                  <a:pt x="5096" y="5370"/>
                </a:lnTo>
                <a:close/>
                <a:moveTo>
                  <a:pt x="6465" y="5370"/>
                </a:moveTo>
                <a:lnTo>
                  <a:pt x="8132" y="7335"/>
                </a:lnTo>
                <a:cubicBezTo>
                  <a:pt x="8168" y="7371"/>
                  <a:pt x="8215" y="7395"/>
                  <a:pt x="8275" y="7395"/>
                </a:cubicBezTo>
                <a:cubicBezTo>
                  <a:pt x="8311" y="7395"/>
                  <a:pt x="8346" y="7371"/>
                  <a:pt x="8370" y="7347"/>
                </a:cubicBezTo>
                <a:cubicBezTo>
                  <a:pt x="8454" y="7287"/>
                  <a:pt x="8454" y="7180"/>
                  <a:pt x="8394" y="7109"/>
                </a:cubicBezTo>
                <a:lnTo>
                  <a:pt x="7418" y="5966"/>
                </a:lnTo>
                <a:lnTo>
                  <a:pt x="10204" y="6144"/>
                </a:lnTo>
                <a:cubicBezTo>
                  <a:pt x="10180" y="6513"/>
                  <a:pt x="10037" y="6906"/>
                  <a:pt x="9787" y="7275"/>
                </a:cubicBezTo>
                <a:cubicBezTo>
                  <a:pt x="9585" y="7573"/>
                  <a:pt x="9358" y="7811"/>
                  <a:pt x="9120" y="7990"/>
                </a:cubicBezTo>
                <a:lnTo>
                  <a:pt x="8847" y="7668"/>
                </a:lnTo>
                <a:cubicBezTo>
                  <a:pt x="8815" y="7631"/>
                  <a:pt x="8774" y="7613"/>
                  <a:pt x="8731" y="7613"/>
                </a:cubicBezTo>
                <a:cubicBezTo>
                  <a:pt x="8691" y="7613"/>
                  <a:pt x="8648" y="7628"/>
                  <a:pt x="8608" y="7656"/>
                </a:cubicBezTo>
                <a:cubicBezTo>
                  <a:pt x="8537" y="7716"/>
                  <a:pt x="8537" y="7823"/>
                  <a:pt x="8596" y="7895"/>
                </a:cubicBezTo>
                <a:lnTo>
                  <a:pt x="8835" y="8180"/>
                </a:lnTo>
                <a:cubicBezTo>
                  <a:pt x="8479" y="8384"/>
                  <a:pt x="8080" y="8474"/>
                  <a:pt x="7645" y="8474"/>
                </a:cubicBezTo>
                <a:cubicBezTo>
                  <a:pt x="7571" y="8474"/>
                  <a:pt x="7495" y="8471"/>
                  <a:pt x="7418" y="8466"/>
                </a:cubicBezTo>
                <a:cubicBezTo>
                  <a:pt x="7358" y="8466"/>
                  <a:pt x="7215" y="8407"/>
                  <a:pt x="6989" y="8109"/>
                </a:cubicBezTo>
                <a:cubicBezTo>
                  <a:pt x="6822" y="7895"/>
                  <a:pt x="6668" y="7609"/>
                  <a:pt x="6489" y="7275"/>
                </a:cubicBezTo>
                <a:cubicBezTo>
                  <a:pt x="6275" y="6859"/>
                  <a:pt x="6096" y="6442"/>
                  <a:pt x="6013" y="6216"/>
                </a:cubicBezTo>
                <a:cubicBezTo>
                  <a:pt x="6227" y="6097"/>
                  <a:pt x="6394" y="5763"/>
                  <a:pt x="6465" y="5370"/>
                </a:cubicBezTo>
                <a:close/>
                <a:moveTo>
                  <a:pt x="869" y="1"/>
                </a:moveTo>
                <a:cubicBezTo>
                  <a:pt x="500" y="1"/>
                  <a:pt x="262" y="84"/>
                  <a:pt x="119" y="263"/>
                </a:cubicBezTo>
                <a:cubicBezTo>
                  <a:pt x="0" y="429"/>
                  <a:pt x="0" y="608"/>
                  <a:pt x="0" y="703"/>
                </a:cubicBezTo>
                <a:cubicBezTo>
                  <a:pt x="0" y="953"/>
                  <a:pt x="143" y="1203"/>
                  <a:pt x="310" y="1501"/>
                </a:cubicBezTo>
                <a:cubicBezTo>
                  <a:pt x="595" y="2001"/>
                  <a:pt x="965" y="2644"/>
                  <a:pt x="715" y="3358"/>
                </a:cubicBezTo>
                <a:cubicBezTo>
                  <a:pt x="655" y="3525"/>
                  <a:pt x="679" y="3680"/>
                  <a:pt x="786" y="3823"/>
                </a:cubicBezTo>
                <a:cubicBezTo>
                  <a:pt x="929" y="4025"/>
                  <a:pt x="1286" y="4192"/>
                  <a:pt x="1822" y="4299"/>
                </a:cubicBezTo>
                <a:cubicBezTo>
                  <a:pt x="857" y="5156"/>
                  <a:pt x="715" y="6394"/>
                  <a:pt x="1453" y="7466"/>
                </a:cubicBezTo>
                <a:cubicBezTo>
                  <a:pt x="1858" y="8026"/>
                  <a:pt x="2322" y="8418"/>
                  <a:pt x="2834" y="8621"/>
                </a:cubicBezTo>
                <a:cubicBezTo>
                  <a:pt x="3155" y="8740"/>
                  <a:pt x="3477" y="8799"/>
                  <a:pt x="3834" y="8799"/>
                </a:cubicBezTo>
                <a:cubicBezTo>
                  <a:pt x="3929" y="8799"/>
                  <a:pt x="4024" y="8799"/>
                  <a:pt x="4120" y="8788"/>
                </a:cubicBezTo>
                <a:cubicBezTo>
                  <a:pt x="4322" y="8776"/>
                  <a:pt x="4548" y="8609"/>
                  <a:pt x="4786" y="8311"/>
                </a:cubicBezTo>
                <a:cubicBezTo>
                  <a:pt x="4953" y="8085"/>
                  <a:pt x="5144" y="7787"/>
                  <a:pt x="5322" y="7418"/>
                </a:cubicBezTo>
                <a:cubicBezTo>
                  <a:pt x="5418" y="7252"/>
                  <a:pt x="5489" y="7097"/>
                  <a:pt x="5548" y="6942"/>
                </a:cubicBezTo>
                <a:lnTo>
                  <a:pt x="5548" y="7537"/>
                </a:lnTo>
                <a:cubicBezTo>
                  <a:pt x="5548" y="7633"/>
                  <a:pt x="5620" y="7704"/>
                  <a:pt x="5715" y="7704"/>
                </a:cubicBezTo>
                <a:cubicBezTo>
                  <a:pt x="5799" y="7704"/>
                  <a:pt x="5870" y="7633"/>
                  <a:pt x="5870" y="7537"/>
                </a:cubicBezTo>
                <a:lnTo>
                  <a:pt x="5870" y="6954"/>
                </a:lnTo>
                <a:cubicBezTo>
                  <a:pt x="5929" y="7109"/>
                  <a:pt x="6013" y="7252"/>
                  <a:pt x="6096" y="7418"/>
                </a:cubicBezTo>
                <a:cubicBezTo>
                  <a:pt x="6287" y="7787"/>
                  <a:pt x="6465" y="8085"/>
                  <a:pt x="6632" y="8311"/>
                </a:cubicBezTo>
                <a:cubicBezTo>
                  <a:pt x="6870" y="8621"/>
                  <a:pt x="7096" y="8776"/>
                  <a:pt x="7299" y="8788"/>
                </a:cubicBezTo>
                <a:cubicBezTo>
                  <a:pt x="7406" y="8799"/>
                  <a:pt x="7501" y="8799"/>
                  <a:pt x="7584" y="8799"/>
                </a:cubicBezTo>
                <a:cubicBezTo>
                  <a:pt x="7942" y="8799"/>
                  <a:pt x="8275" y="8740"/>
                  <a:pt x="8585" y="8621"/>
                </a:cubicBezTo>
                <a:cubicBezTo>
                  <a:pt x="9108" y="8418"/>
                  <a:pt x="9585" y="8026"/>
                  <a:pt x="9966" y="7466"/>
                </a:cubicBezTo>
                <a:cubicBezTo>
                  <a:pt x="10728" y="6394"/>
                  <a:pt x="10561" y="5156"/>
                  <a:pt x="9597" y="4299"/>
                </a:cubicBezTo>
                <a:cubicBezTo>
                  <a:pt x="10144" y="4192"/>
                  <a:pt x="10490" y="4025"/>
                  <a:pt x="10632" y="3823"/>
                </a:cubicBezTo>
                <a:cubicBezTo>
                  <a:pt x="10740" y="3680"/>
                  <a:pt x="10775" y="3525"/>
                  <a:pt x="10716" y="3358"/>
                </a:cubicBezTo>
                <a:cubicBezTo>
                  <a:pt x="10478" y="2644"/>
                  <a:pt x="10835" y="2001"/>
                  <a:pt x="11109" y="1501"/>
                </a:cubicBezTo>
                <a:cubicBezTo>
                  <a:pt x="11275" y="1203"/>
                  <a:pt x="11430" y="941"/>
                  <a:pt x="11430" y="703"/>
                </a:cubicBezTo>
                <a:cubicBezTo>
                  <a:pt x="11525" y="608"/>
                  <a:pt x="11525" y="406"/>
                  <a:pt x="11394" y="263"/>
                </a:cubicBezTo>
                <a:cubicBezTo>
                  <a:pt x="11252" y="84"/>
                  <a:pt x="11013" y="1"/>
                  <a:pt x="10632" y="1"/>
                </a:cubicBezTo>
                <a:cubicBezTo>
                  <a:pt x="9120" y="1"/>
                  <a:pt x="7942" y="989"/>
                  <a:pt x="7215" y="1846"/>
                </a:cubicBezTo>
                <a:cubicBezTo>
                  <a:pt x="6787" y="2346"/>
                  <a:pt x="6465" y="2834"/>
                  <a:pt x="6287" y="3144"/>
                </a:cubicBezTo>
                <a:cubicBezTo>
                  <a:pt x="6275" y="3168"/>
                  <a:pt x="6275" y="3180"/>
                  <a:pt x="6263" y="3204"/>
                </a:cubicBezTo>
                <a:cubicBezTo>
                  <a:pt x="6227" y="3132"/>
                  <a:pt x="6180" y="3061"/>
                  <a:pt x="6120" y="3013"/>
                </a:cubicBezTo>
                <a:cubicBezTo>
                  <a:pt x="6168" y="2846"/>
                  <a:pt x="6287" y="2442"/>
                  <a:pt x="6441" y="2013"/>
                </a:cubicBezTo>
                <a:cubicBezTo>
                  <a:pt x="6775" y="1084"/>
                  <a:pt x="6977" y="1049"/>
                  <a:pt x="6977" y="1049"/>
                </a:cubicBezTo>
                <a:cubicBezTo>
                  <a:pt x="6977" y="1049"/>
                  <a:pt x="7001" y="1060"/>
                  <a:pt x="7049" y="1144"/>
                </a:cubicBezTo>
                <a:cubicBezTo>
                  <a:pt x="7081" y="1193"/>
                  <a:pt x="7136" y="1225"/>
                  <a:pt x="7195" y="1225"/>
                </a:cubicBezTo>
                <a:cubicBezTo>
                  <a:pt x="7221" y="1225"/>
                  <a:pt x="7249" y="1218"/>
                  <a:pt x="7275" y="1203"/>
                </a:cubicBezTo>
                <a:cubicBezTo>
                  <a:pt x="7346" y="1156"/>
                  <a:pt x="7382" y="1049"/>
                  <a:pt x="7334" y="977"/>
                </a:cubicBezTo>
                <a:cubicBezTo>
                  <a:pt x="7205" y="779"/>
                  <a:pt x="7068" y="721"/>
                  <a:pt x="6971" y="721"/>
                </a:cubicBezTo>
                <a:cubicBezTo>
                  <a:pt x="6951" y="721"/>
                  <a:pt x="6934" y="723"/>
                  <a:pt x="6918" y="727"/>
                </a:cubicBezTo>
                <a:cubicBezTo>
                  <a:pt x="6561" y="763"/>
                  <a:pt x="6287" y="1394"/>
                  <a:pt x="6096" y="1930"/>
                </a:cubicBezTo>
                <a:cubicBezTo>
                  <a:pt x="5965" y="2311"/>
                  <a:pt x="5858" y="2692"/>
                  <a:pt x="5799" y="2870"/>
                </a:cubicBezTo>
                <a:lnTo>
                  <a:pt x="5715" y="2870"/>
                </a:lnTo>
                <a:cubicBezTo>
                  <a:pt x="5668" y="2668"/>
                  <a:pt x="5548" y="2299"/>
                  <a:pt x="5418" y="1930"/>
                </a:cubicBezTo>
                <a:cubicBezTo>
                  <a:pt x="5215" y="1394"/>
                  <a:pt x="4953" y="763"/>
                  <a:pt x="4596" y="727"/>
                </a:cubicBezTo>
                <a:cubicBezTo>
                  <a:pt x="4576" y="723"/>
                  <a:pt x="4555" y="721"/>
                  <a:pt x="4533" y="721"/>
                </a:cubicBezTo>
                <a:cubicBezTo>
                  <a:pt x="4422" y="721"/>
                  <a:pt x="4288" y="779"/>
                  <a:pt x="4179" y="977"/>
                </a:cubicBezTo>
                <a:cubicBezTo>
                  <a:pt x="4132" y="1049"/>
                  <a:pt x="4167" y="1156"/>
                  <a:pt x="4239" y="1203"/>
                </a:cubicBezTo>
                <a:cubicBezTo>
                  <a:pt x="4261" y="1214"/>
                  <a:pt x="4286" y="1220"/>
                  <a:pt x="4313" y="1220"/>
                </a:cubicBezTo>
                <a:cubicBezTo>
                  <a:pt x="4371" y="1220"/>
                  <a:pt x="4432" y="1193"/>
                  <a:pt x="4465" y="1144"/>
                </a:cubicBezTo>
                <a:cubicBezTo>
                  <a:pt x="4501" y="1049"/>
                  <a:pt x="4536" y="1049"/>
                  <a:pt x="4536" y="1049"/>
                </a:cubicBezTo>
                <a:cubicBezTo>
                  <a:pt x="4536" y="1049"/>
                  <a:pt x="4727" y="1084"/>
                  <a:pt x="5072" y="2013"/>
                </a:cubicBezTo>
                <a:cubicBezTo>
                  <a:pt x="5215" y="2430"/>
                  <a:pt x="5334" y="2846"/>
                  <a:pt x="5382" y="3013"/>
                </a:cubicBezTo>
                <a:cubicBezTo>
                  <a:pt x="5322" y="3073"/>
                  <a:pt x="5275" y="3132"/>
                  <a:pt x="5251" y="3204"/>
                </a:cubicBezTo>
                <a:cubicBezTo>
                  <a:pt x="5239" y="3180"/>
                  <a:pt x="5215" y="3168"/>
                  <a:pt x="5215" y="3144"/>
                </a:cubicBezTo>
                <a:cubicBezTo>
                  <a:pt x="5037" y="2834"/>
                  <a:pt x="4727" y="2346"/>
                  <a:pt x="4298" y="1846"/>
                </a:cubicBezTo>
                <a:cubicBezTo>
                  <a:pt x="3584" y="989"/>
                  <a:pt x="2393" y="1"/>
                  <a:pt x="86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56"/>
          <p:cNvGrpSpPr/>
          <p:nvPr/>
        </p:nvGrpSpPr>
        <p:grpSpPr>
          <a:xfrm>
            <a:off x="1281595" y="1522455"/>
            <a:ext cx="347872" cy="303904"/>
            <a:chOff x="3048045" y="1522930"/>
            <a:chExt cx="347872" cy="303904"/>
          </a:xfrm>
        </p:grpSpPr>
        <p:sp>
          <p:nvSpPr>
            <p:cNvPr id="460" name="Google Shape;460;p56"/>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6"/>
            <p:cNvGrpSpPr/>
            <p:nvPr/>
          </p:nvGrpSpPr>
          <p:grpSpPr>
            <a:xfrm>
              <a:off x="3048045" y="1522930"/>
              <a:ext cx="347872" cy="303904"/>
              <a:chOff x="3048045" y="1522930"/>
              <a:chExt cx="347872" cy="303904"/>
            </a:xfrm>
          </p:grpSpPr>
          <p:sp>
            <p:nvSpPr>
              <p:cNvPr id="462" name="Google Shape;462;p56"/>
              <p:cNvSpPr/>
              <p:nvPr/>
            </p:nvSpPr>
            <p:spPr>
              <a:xfrm>
                <a:off x="3048045" y="1522930"/>
                <a:ext cx="347872" cy="303904"/>
              </a:xfrm>
              <a:custGeom>
                <a:avLst/>
                <a:gdLst/>
                <a:ahLst/>
                <a:cxnLst/>
                <a:rect l="l" t="t" r="r" b="b"/>
                <a:pathLst>
                  <a:path w="10871" h="9497" extrusionOk="0">
                    <a:moveTo>
                      <a:pt x="5752" y="4495"/>
                    </a:moveTo>
                    <a:cubicBezTo>
                      <a:pt x="6093" y="4495"/>
                      <a:pt x="6440" y="4510"/>
                      <a:pt x="6775" y="4543"/>
                    </a:cubicBezTo>
                    <a:cubicBezTo>
                      <a:pt x="6680" y="4674"/>
                      <a:pt x="6597" y="4817"/>
                      <a:pt x="6513" y="4972"/>
                    </a:cubicBezTo>
                    <a:cubicBezTo>
                      <a:pt x="6229" y="4945"/>
                      <a:pt x="5949" y="4933"/>
                      <a:pt x="5681" y="4933"/>
                    </a:cubicBezTo>
                    <a:cubicBezTo>
                      <a:pt x="5354" y="4933"/>
                      <a:pt x="5044" y="4951"/>
                      <a:pt x="4763" y="4984"/>
                    </a:cubicBezTo>
                    <a:cubicBezTo>
                      <a:pt x="4834" y="4841"/>
                      <a:pt x="4918" y="4674"/>
                      <a:pt x="4977" y="4519"/>
                    </a:cubicBezTo>
                    <a:cubicBezTo>
                      <a:pt x="5227" y="4504"/>
                      <a:pt x="5488" y="4495"/>
                      <a:pt x="5752" y="4495"/>
                    </a:cubicBezTo>
                    <a:close/>
                    <a:moveTo>
                      <a:pt x="5644" y="5242"/>
                    </a:moveTo>
                    <a:cubicBezTo>
                      <a:pt x="5874" y="5242"/>
                      <a:pt x="6115" y="5252"/>
                      <a:pt x="6358" y="5269"/>
                    </a:cubicBezTo>
                    <a:lnTo>
                      <a:pt x="6085" y="5853"/>
                    </a:lnTo>
                    <a:cubicBezTo>
                      <a:pt x="5751" y="6579"/>
                      <a:pt x="5418" y="7282"/>
                      <a:pt x="4930" y="7639"/>
                    </a:cubicBezTo>
                    <a:cubicBezTo>
                      <a:pt x="4811" y="7722"/>
                      <a:pt x="4680" y="7794"/>
                      <a:pt x="4561" y="7877"/>
                    </a:cubicBezTo>
                    <a:cubicBezTo>
                      <a:pt x="4525" y="7853"/>
                      <a:pt x="4501" y="7841"/>
                      <a:pt x="4477" y="7829"/>
                    </a:cubicBezTo>
                    <a:cubicBezTo>
                      <a:pt x="4120" y="7555"/>
                      <a:pt x="3989" y="7246"/>
                      <a:pt x="4049" y="6805"/>
                    </a:cubicBezTo>
                    <a:cubicBezTo>
                      <a:pt x="4108" y="6389"/>
                      <a:pt x="4334" y="5889"/>
                      <a:pt x="4596" y="5329"/>
                    </a:cubicBezTo>
                    <a:cubicBezTo>
                      <a:pt x="4895" y="5269"/>
                      <a:pt x="5255" y="5242"/>
                      <a:pt x="5644" y="5242"/>
                    </a:cubicBezTo>
                    <a:close/>
                    <a:moveTo>
                      <a:pt x="2060" y="6412"/>
                    </a:moveTo>
                    <a:lnTo>
                      <a:pt x="2060" y="6412"/>
                    </a:lnTo>
                    <a:cubicBezTo>
                      <a:pt x="2036" y="6948"/>
                      <a:pt x="2096" y="7460"/>
                      <a:pt x="2322" y="7936"/>
                    </a:cubicBezTo>
                    <a:cubicBezTo>
                      <a:pt x="2132" y="7794"/>
                      <a:pt x="1977" y="7615"/>
                      <a:pt x="1905" y="7413"/>
                    </a:cubicBezTo>
                    <a:cubicBezTo>
                      <a:pt x="1763" y="6984"/>
                      <a:pt x="1858" y="6662"/>
                      <a:pt x="2060" y="6412"/>
                    </a:cubicBezTo>
                    <a:close/>
                    <a:moveTo>
                      <a:pt x="7370" y="5400"/>
                    </a:moveTo>
                    <a:cubicBezTo>
                      <a:pt x="8251" y="5579"/>
                      <a:pt x="8918" y="5900"/>
                      <a:pt x="9121" y="6281"/>
                    </a:cubicBezTo>
                    <a:cubicBezTo>
                      <a:pt x="9192" y="6424"/>
                      <a:pt x="9216" y="6555"/>
                      <a:pt x="9156" y="6710"/>
                    </a:cubicBezTo>
                    <a:cubicBezTo>
                      <a:pt x="9025" y="7067"/>
                      <a:pt x="8561" y="7389"/>
                      <a:pt x="7859" y="7663"/>
                    </a:cubicBezTo>
                    <a:cubicBezTo>
                      <a:pt x="7335" y="7853"/>
                      <a:pt x="6727" y="7984"/>
                      <a:pt x="6144" y="8032"/>
                    </a:cubicBezTo>
                    <a:cubicBezTo>
                      <a:pt x="6704" y="7377"/>
                      <a:pt x="6954" y="6615"/>
                      <a:pt x="7192" y="5924"/>
                    </a:cubicBezTo>
                    <a:cubicBezTo>
                      <a:pt x="7251" y="5746"/>
                      <a:pt x="7311" y="5567"/>
                      <a:pt x="7370" y="5400"/>
                    </a:cubicBezTo>
                    <a:close/>
                    <a:moveTo>
                      <a:pt x="3407" y="319"/>
                    </a:moveTo>
                    <a:cubicBezTo>
                      <a:pt x="3697" y="319"/>
                      <a:pt x="3980" y="376"/>
                      <a:pt x="4239" y="495"/>
                    </a:cubicBezTo>
                    <a:cubicBezTo>
                      <a:pt x="4989" y="828"/>
                      <a:pt x="5346" y="1590"/>
                      <a:pt x="5203" y="2591"/>
                    </a:cubicBezTo>
                    <a:cubicBezTo>
                      <a:pt x="5084" y="3543"/>
                      <a:pt x="4692" y="4388"/>
                      <a:pt x="4334" y="5150"/>
                    </a:cubicBezTo>
                    <a:cubicBezTo>
                      <a:pt x="4049" y="5746"/>
                      <a:pt x="3810" y="6270"/>
                      <a:pt x="3739" y="6746"/>
                    </a:cubicBezTo>
                    <a:cubicBezTo>
                      <a:pt x="3656" y="7258"/>
                      <a:pt x="3822" y="7675"/>
                      <a:pt x="4227" y="8008"/>
                    </a:cubicBezTo>
                    <a:cubicBezTo>
                      <a:pt x="4060" y="8067"/>
                      <a:pt x="3894" y="8127"/>
                      <a:pt x="3739" y="8151"/>
                    </a:cubicBezTo>
                    <a:cubicBezTo>
                      <a:pt x="3644" y="8032"/>
                      <a:pt x="3584" y="7913"/>
                      <a:pt x="3525" y="7817"/>
                    </a:cubicBezTo>
                    <a:cubicBezTo>
                      <a:pt x="3498" y="7754"/>
                      <a:pt x="3436" y="7725"/>
                      <a:pt x="3377" y="7725"/>
                    </a:cubicBezTo>
                    <a:cubicBezTo>
                      <a:pt x="3358" y="7725"/>
                      <a:pt x="3340" y="7728"/>
                      <a:pt x="3322" y="7734"/>
                    </a:cubicBezTo>
                    <a:cubicBezTo>
                      <a:pt x="3239" y="7782"/>
                      <a:pt x="3215" y="7865"/>
                      <a:pt x="3239" y="7948"/>
                    </a:cubicBezTo>
                    <a:cubicBezTo>
                      <a:pt x="3287" y="8032"/>
                      <a:pt x="3334" y="8115"/>
                      <a:pt x="3382" y="8186"/>
                    </a:cubicBezTo>
                    <a:cubicBezTo>
                      <a:pt x="3179" y="8186"/>
                      <a:pt x="2989" y="8163"/>
                      <a:pt x="2810" y="8127"/>
                    </a:cubicBezTo>
                    <a:cubicBezTo>
                      <a:pt x="2025" y="6984"/>
                      <a:pt x="2453" y="5353"/>
                      <a:pt x="2846" y="3912"/>
                    </a:cubicBezTo>
                    <a:cubicBezTo>
                      <a:pt x="2977" y="3412"/>
                      <a:pt x="3108" y="2924"/>
                      <a:pt x="3179" y="2483"/>
                    </a:cubicBezTo>
                    <a:cubicBezTo>
                      <a:pt x="3572" y="2412"/>
                      <a:pt x="3918" y="2305"/>
                      <a:pt x="4120" y="2233"/>
                    </a:cubicBezTo>
                    <a:lnTo>
                      <a:pt x="4120" y="2555"/>
                    </a:lnTo>
                    <a:cubicBezTo>
                      <a:pt x="4120" y="2650"/>
                      <a:pt x="4180" y="2722"/>
                      <a:pt x="4275" y="2722"/>
                    </a:cubicBezTo>
                    <a:cubicBezTo>
                      <a:pt x="4358" y="2722"/>
                      <a:pt x="4418" y="2650"/>
                      <a:pt x="4430" y="2579"/>
                    </a:cubicBezTo>
                    <a:cubicBezTo>
                      <a:pt x="4453" y="2376"/>
                      <a:pt x="4430" y="2186"/>
                      <a:pt x="4418" y="1995"/>
                    </a:cubicBezTo>
                    <a:cubicBezTo>
                      <a:pt x="4418" y="1948"/>
                      <a:pt x="4394" y="1900"/>
                      <a:pt x="4346" y="1876"/>
                    </a:cubicBezTo>
                    <a:cubicBezTo>
                      <a:pt x="4320" y="1857"/>
                      <a:pt x="4294" y="1848"/>
                      <a:pt x="4270" y="1848"/>
                    </a:cubicBezTo>
                    <a:cubicBezTo>
                      <a:pt x="4250" y="1848"/>
                      <a:pt x="4231" y="1854"/>
                      <a:pt x="4215" y="1864"/>
                    </a:cubicBezTo>
                    <a:cubicBezTo>
                      <a:pt x="4215" y="1864"/>
                      <a:pt x="3656" y="2079"/>
                      <a:pt x="3084" y="2174"/>
                    </a:cubicBezTo>
                    <a:cubicBezTo>
                      <a:pt x="2919" y="2202"/>
                      <a:pt x="2741" y="2221"/>
                      <a:pt x="2569" y="2221"/>
                    </a:cubicBezTo>
                    <a:cubicBezTo>
                      <a:pt x="2307" y="2221"/>
                      <a:pt x="2059" y="2177"/>
                      <a:pt x="1894" y="2055"/>
                    </a:cubicBezTo>
                    <a:lnTo>
                      <a:pt x="1953" y="2055"/>
                    </a:lnTo>
                    <a:cubicBezTo>
                      <a:pt x="1973" y="2055"/>
                      <a:pt x="1992" y="2056"/>
                      <a:pt x="2012" y="2056"/>
                    </a:cubicBezTo>
                    <a:cubicBezTo>
                      <a:pt x="2431" y="2056"/>
                      <a:pt x="2946" y="1937"/>
                      <a:pt x="3537" y="1709"/>
                    </a:cubicBezTo>
                    <a:cubicBezTo>
                      <a:pt x="3620" y="1686"/>
                      <a:pt x="3656" y="1590"/>
                      <a:pt x="3632" y="1507"/>
                    </a:cubicBezTo>
                    <a:cubicBezTo>
                      <a:pt x="3614" y="1434"/>
                      <a:pt x="3554" y="1403"/>
                      <a:pt x="3489" y="1403"/>
                    </a:cubicBezTo>
                    <a:cubicBezTo>
                      <a:pt x="3469" y="1403"/>
                      <a:pt x="3449" y="1406"/>
                      <a:pt x="3429" y="1412"/>
                    </a:cubicBezTo>
                    <a:cubicBezTo>
                      <a:pt x="2837" y="1644"/>
                      <a:pt x="2361" y="1735"/>
                      <a:pt x="2013" y="1735"/>
                    </a:cubicBezTo>
                    <a:cubicBezTo>
                      <a:pt x="1683" y="1735"/>
                      <a:pt x="1469" y="1653"/>
                      <a:pt x="1382" y="1531"/>
                    </a:cubicBezTo>
                    <a:cubicBezTo>
                      <a:pt x="1298" y="1412"/>
                      <a:pt x="1382" y="1293"/>
                      <a:pt x="1429" y="1245"/>
                    </a:cubicBezTo>
                    <a:cubicBezTo>
                      <a:pt x="1975" y="648"/>
                      <a:pt x="2712" y="319"/>
                      <a:pt x="3407" y="319"/>
                    </a:cubicBezTo>
                    <a:close/>
                    <a:moveTo>
                      <a:pt x="7716" y="4674"/>
                    </a:moveTo>
                    <a:cubicBezTo>
                      <a:pt x="8549" y="4817"/>
                      <a:pt x="9240" y="5055"/>
                      <a:pt x="9752" y="5353"/>
                    </a:cubicBezTo>
                    <a:cubicBezTo>
                      <a:pt x="10121" y="5567"/>
                      <a:pt x="10549" y="5924"/>
                      <a:pt x="10549" y="6412"/>
                    </a:cubicBezTo>
                    <a:cubicBezTo>
                      <a:pt x="10549" y="6889"/>
                      <a:pt x="10287" y="7365"/>
                      <a:pt x="9775" y="7782"/>
                    </a:cubicBezTo>
                    <a:cubicBezTo>
                      <a:pt x="9168" y="8270"/>
                      <a:pt x="8263" y="8663"/>
                      <a:pt x="7204" y="8877"/>
                    </a:cubicBezTo>
                    <a:cubicBezTo>
                      <a:pt x="6612" y="8997"/>
                      <a:pt x="6014" y="9062"/>
                      <a:pt x="5455" y="9062"/>
                    </a:cubicBezTo>
                    <a:cubicBezTo>
                      <a:pt x="5237" y="9062"/>
                      <a:pt x="5026" y="9052"/>
                      <a:pt x="4822" y="9032"/>
                    </a:cubicBezTo>
                    <a:cubicBezTo>
                      <a:pt x="4894" y="9008"/>
                      <a:pt x="4977" y="8960"/>
                      <a:pt x="5049" y="8925"/>
                    </a:cubicBezTo>
                    <a:cubicBezTo>
                      <a:pt x="5358" y="8758"/>
                      <a:pt x="5608" y="8579"/>
                      <a:pt x="5835" y="8389"/>
                    </a:cubicBezTo>
                    <a:cubicBezTo>
                      <a:pt x="6549" y="8365"/>
                      <a:pt x="7335" y="8210"/>
                      <a:pt x="7990" y="7972"/>
                    </a:cubicBezTo>
                    <a:cubicBezTo>
                      <a:pt x="8549" y="7770"/>
                      <a:pt x="9264" y="7413"/>
                      <a:pt x="9466" y="6841"/>
                    </a:cubicBezTo>
                    <a:cubicBezTo>
                      <a:pt x="9561" y="6603"/>
                      <a:pt x="9537" y="6365"/>
                      <a:pt x="9406" y="6139"/>
                    </a:cubicBezTo>
                    <a:cubicBezTo>
                      <a:pt x="9156" y="5698"/>
                      <a:pt x="8442" y="5305"/>
                      <a:pt x="7489" y="5115"/>
                    </a:cubicBezTo>
                    <a:cubicBezTo>
                      <a:pt x="7549" y="4972"/>
                      <a:pt x="7620" y="4817"/>
                      <a:pt x="7716" y="4674"/>
                    </a:cubicBezTo>
                    <a:close/>
                    <a:moveTo>
                      <a:pt x="7870" y="3888"/>
                    </a:moveTo>
                    <a:lnTo>
                      <a:pt x="7870" y="3888"/>
                    </a:lnTo>
                    <a:cubicBezTo>
                      <a:pt x="7335" y="4365"/>
                      <a:pt x="7120" y="5055"/>
                      <a:pt x="6858" y="5805"/>
                    </a:cubicBezTo>
                    <a:cubicBezTo>
                      <a:pt x="6501" y="6865"/>
                      <a:pt x="6144" y="7948"/>
                      <a:pt x="4858" y="8615"/>
                    </a:cubicBezTo>
                    <a:cubicBezTo>
                      <a:pt x="4221" y="8982"/>
                      <a:pt x="3593" y="9144"/>
                      <a:pt x="3002" y="9144"/>
                    </a:cubicBezTo>
                    <a:cubicBezTo>
                      <a:pt x="2941" y="9144"/>
                      <a:pt x="2882" y="9142"/>
                      <a:pt x="2822" y="9139"/>
                    </a:cubicBezTo>
                    <a:cubicBezTo>
                      <a:pt x="2286" y="9091"/>
                      <a:pt x="1822" y="8901"/>
                      <a:pt x="1441" y="8556"/>
                    </a:cubicBezTo>
                    <a:cubicBezTo>
                      <a:pt x="1143" y="8270"/>
                      <a:pt x="953" y="7913"/>
                      <a:pt x="870" y="7532"/>
                    </a:cubicBezTo>
                    <a:cubicBezTo>
                      <a:pt x="774" y="7127"/>
                      <a:pt x="822" y="6722"/>
                      <a:pt x="989" y="6341"/>
                    </a:cubicBezTo>
                    <a:cubicBezTo>
                      <a:pt x="1179" y="5912"/>
                      <a:pt x="1632" y="5460"/>
                      <a:pt x="2203" y="5162"/>
                    </a:cubicBezTo>
                    <a:lnTo>
                      <a:pt x="2203" y="5162"/>
                    </a:lnTo>
                    <a:cubicBezTo>
                      <a:pt x="2155" y="5400"/>
                      <a:pt x="2120" y="5639"/>
                      <a:pt x="2084" y="5877"/>
                    </a:cubicBezTo>
                    <a:cubicBezTo>
                      <a:pt x="1739" y="6210"/>
                      <a:pt x="1346" y="6722"/>
                      <a:pt x="1596" y="7496"/>
                    </a:cubicBezTo>
                    <a:cubicBezTo>
                      <a:pt x="1727" y="7913"/>
                      <a:pt x="2096" y="8246"/>
                      <a:pt x="2596" y="8413"/>
                    </a:cubicBezTo>
                    <a:cubicBezTo>
                      <a:pt x="2810" y="8484"/>
                      <a:pt x="3037" y="8508"/>
                      <a:pt x="3275" y="8508"/>
                    </a:cubicBezTo>
                    <a:cubicBezTo>
                      <a:pt x="3870" y="8508"/>
                      <a:pt x="4525" y="8294"/>
                      <a:pt x="5096" y="7877"/>
                    </a:cubicBezTo>
                    <a:cubicBezTo>
                      <a:pt x="5656" y="7460"/>
                      <a:pt x="6013" y="6698"/>
                      <a:pt x="6358" y="5948"/>
                    </a:cubicBezTo>
                    <a:cubicBezTo>
                      <a:pt x="6775" y="5079"/>
                      <a:pt x="7156" y="4222"/>
                      <a:pt x="7870" y="3888"/>
                    </a:cubicBezTo>
                    <a:close/>
                    <a:moveTo>
                      <a:pt x="3412" y="0"/>
                    </a:moveTo>
                    <a:cubicBezTo>
                      <a:pt x="3196" y="0"/>
                      <a:pt x="2974" y="30"/>
                      <a:pt x="2751" y="90"/>
                    </a:cubicBezTo>
                    <a:cubicBezTo>
                      <a:pt x="2155" y="233"/>
                      <a:pt x="1620" y="566"/>
                      <a:pt x="1179" y="1043"/>
                    </a:cubicBezTo>
                    <a:cubicBezTo>
                      <a:pt x="989" y="1245"/>
                      <a:pt x="953" y="1519"/>
                      <a:pt x="1108" y="1721"/>
                    </a:cubicBezTo>
                    <a:cubicBezTo>
                      <a:pt x="1143" y="1781"/>
                      <a:pt x="1191" y="1840"/>
                      <a:pt x="1263" y="1888"/>
                    </a:cubicBezTo>
                    <a:lnTo>
                      <a:pt x="631" y="2352"/>
                    </a:lnTo>
                    <a:lnTo>
                      <a:pt x="167" y="2352"/>
                    </a:lnTo>
                    <a:cubicBezTo>
                      <a:pt x="72" y="2352"/>
                      <a:pt x="0" y="2424"/>
                      <a:pt x="0" y="2519"/>
                    </a:cubicBezTo>
                    <a:cubicBezTo>
                      <a:pt x="0" y="2602"/>
                      <a:pt x="72" y="2674"/>
                      <a:pt x="167" y="2674"/>
                    </a:cubicBezTo>
                    <a:lnTo>
                      <a:pt x="453" y="2674"/>
                    </a:lnTo>
                    <a:lnTo>
                      <a:pt x="346" y="2972"/>
                    </a:lnTo>
                    <a:cubicBezTo>
                      <a:pt x="310" y="3067"/>
                      <a:pt x="358" y="3150"/>
                      <a:pt x="453" y="3186"/>
                    </a:cubicBezTo>
                    <a:cubicBezTo>
                      <a:pt x="465" y="3186"/>
                      <a:pt x="477" y="3198"/>
                      <a:pt x="489" y="3198"/>
                    </a:cubicBezTo>
                    <a:cubicBezTo>
                      <a:pt x="548" y="3198"/>
                      <a:pt x="631" y="3150"/>
                      <a:pt x="643" y="3091"/>
                    </a:cubicBezTo>
                    <a:lnTo>
                      <a:pt x="786" y="2638"/>
                    </a:lnTo>
                    <a:lnTo>
                      <a:pt x="1477" y="2138"/>
                    </a:lnTo>
                    <a:cubicBezTo>
                      <a:pt x="1710" y="2468"/>
                      <a:pt x="2125" y="2569"/>
                      <a:pt x="2548" y="2569"/>
                    </a:cubicBezTo>
                    <a:cubicBezTo>
                      <a:pt x="2644" y="2569"/>
                      <a:pt x="2740" y="2564"/>
                      <a:pt x="2834" y="2555"/>
                    </a:cubicBezTo>
                    <a:lnTo>
                      <a:pt x="2834" y="2555"/>
                    </a:lnTo>
                    <a:cubicBezTo>
                      <a:pt x="2751" y="2960"/>
                      <a:pt x="2632" y="3412"/>
                      <a:pt x="2513" y="3865"/>
                    </a:cubicBezTo>
                    <a:cubicBezTo>
                      <a:pt x="2441" y="4186"/>
                      <a:pt x="2358" y="4496"/>
                      <a:pt x="2275" y="4805"/>
                    </a:cubicBezTo>
                    <a:cubicBezTo>
                      <a:pt x="1548" y="5138"/>
                      <a:pt x="929" y="5686"/>
                      <a:pt x="691" y="6246"/>
                    </a:cubicBezTo>
                    <a:cubicBezTo>
                      <a:pt x="489" y="6686"/>
                      <a:pt x="441" y="7174"/>
                      <a:pt x="548" y="7639"/>
                    </a:cubicBezTo>
                    <a:cubicBezTo>
                      <a:pt x="655" y="8091"/>
                      <a:pt x="882" y="8508"/>
                      <a:pt x="1227" y="8829"/>
                    </a:cubicBezTo>
                    <a:cubicBezTo>
                      <a:pt x="1632" y="9210"/>
                      <a:pt x="2179" y="9437"/>
                      <a:pt x="2798" y="9484"/>
                    </a:cubicBezTo>
                    <a:cubicBezTo>
                      <a:pt x="2870" y="9484"/>
                      <a:pt x="2953" y="9496"/>
                      <a:pt x="3025" y="9496"/>
                    </a:cubicBezTo>
                    <a:cubicBezTo>
                      <a:pt x="3406" y="9496"/>
                      <a:pt x="3799" y="9425"/>
                      <a:pt x="4215" y="9282"/>
                    </a:cubicBezTo>
                    <a:cubicBezTo>
                      <a:pt x="4596" y="9365"/>
                      <a:pt x="5037" y="9401"/>
                      <a:pt x="5489" y="9401"/>
                    </a:cubicBezTo>
                    <a:cubicBezTo>
                      <a:pt x="6061" y="9401"/>
                      <a:pt x="6668" y="9341"/>
                      <a:pt x="7251" y="9222"/>
                    </a:cubicBezTo>
                    <a:cubicBezTo>
                      <a:pt x="8371" y="9008"/>
                      <a:pt x="9323" y="8591"/>
                      <a:pt x="9978" y="8067"/>
                    </a:cubicBezTo>
                    <a:cubicBezTo>
                      <a:pt x="10573" y="7591"/>
                      <a:pt x="10871" y="7008"/>
                      <a:pt x="10871" y="6412"/>
                    </a:cubicBezTo>
                    <a:cubicBezTo>
                      <a:pt x="10871" y="5472"/>
                      <a:pt x="9764" y="4734"/>
                      <a:pt x="7906" y="4376"/>
                    </a:cubicBezTo>
                    <a:cubicBezTo>
                      <a:pt x="8109" y="4103"/>
                      <a:pt x="8394" y="3900"/>
                      <a:pt x="8787" y="3769"/>
                    </a:cubicBezTo>
                    <a:cubicBezTo>
                      <a:pt x="8871" y="3734"/>
                      <a:pt x="8918" y="3650"/>
                      <a:pt x="8883" y="3555"/>
                    </a:cubicBezTo>
                    <a:cubicBezTo>
                      <a:pt x="8871" y="3495"/>
                      <a:pt x="8811" y="3448"/>
                      <a:pt x="8740" y="3448"/>
                    </a:cubicBezTo>
                    <a:cubicBezTo>
                      <a:pt x="8698" y="3446"/>
                      <a:pt x="8657" y="3444"/>
                      <a:pt x="8616" y="3444"/>
                    </a:cubicBezTo>
                    <a:cubicBezTo>
                      <a:pt x="8002" y="3444"/>
                      <a:pt x="7472" y="3695"/>
                      <a:pt x="7037" y="4186"/>
                    </a:cubicBezTo>
                    <a:cubicBezTo>
                      <a:pt x="7025" y="4198"/>
                      <a:pt x="7013" y="4210"/>
                      <a:pt x="7001" y="4246"/>
                    </a:cubicBezTo>
                    <a:cubicBezTo>
                      <a:pt x="6574" y="4205"/>
                      <a:pt x="6141" y="4176"/>
                      <a:pt x="5714" y="4176"/>
                    </a:cubicBezTo>
                    <a:cubicBezTo>
                      <a:pt x="5511" y="4176"/>
                      <a:pt x="5308" y="4183"/>
                      <a:pt x="5108" y="4198"/>
                    </a:cubicBezTo>
                    <a:cubicBezTo>
                      <a:pt x="5299" y="3698"/>
                      <a:pt x="5454" y="3198"/>
                      <a:pt x="5525" y="2626"/>
                    </a:cubicBezTo>
                    <a:cubicBezTo>
                      <a:pt x="5596" y="2031"/>
                      <a:pt x="5525" y="1531"/>
                      <a:pt x="5299" y="1102"/>
                    </a:cubicBezTo>
                    <a:cubicBezTo>
                      <a:pt x="5096" y="697"/>
                      <a:pt x="4775" y="400"/>
                      <a:pt x="4358" y="209"/>
                    </a:cubicBezTo>
                    <a:cubicBezTo>
                      <a:pt x="4068" y="72"/>
                      <a:pt x="3748" y="0"/>
                      <a:pt x="34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6"/>
              <p:cNvSpPr/>
              <p:nvPr/>
            </p:nvSpPr>
            <p:spPr>
              <a:xfrm>
                <a:off x="3139117" y="1621010"/>
                <a:ext cx="49152" cy="137600"/>
              </a:xfrm>
              <a:custGeom>
                <a:avLst/>
                <a:gdLst/>
                <a:ahLst/>
                <a:cxnLst/>
                <a:rect l="l" t="t" r="r" b="b"/>
                <a:pathLst>
                  <a:path w="1536" h="4300" extrusionOk="0">
                    <a:moveTo>
                      <a:pt x="1360" y="0"/>
                    </a:moveTo>
                    <a:cubicBezTo>
                      <a:pt x="1284" y="0"/>
                      <a:pt x="1212" y="56"/>
                      <a:pt x="1191" y="121"/>
                    </a:cubicBezTo>
                    <a:cubicBezTo>
                      <a:pt x="1072" y="669"/>
                      <a:pt x="857" y="1192"/>
                      <a:pt x="655" y="1692"/>
                    </a:cubicBezTo>
                    <a:cubicBezTo>
                      <a:pt x="310" y="2526"/>
                      <a:pt x="0" y="3336"/>
                      <a:pt x="119" y="4169"/>
                    </a:cubicBezTo>
                    <a:cubicBezTo>
                      <a:pt x="131" y="4240"/>
                      <a:pt x="191" y="4300"/>
                      <a:pt x="286" y="4300"/>
                    </a:cubicBezTo>
                    <a:lnTo>
                      <a:pt x="310" y="4300"/>
                    </a:lnTo>
                    <a:cubicBezTo>
                      <a:pt x="405" y="4288"/>
                      <a:pt x="464" y="4217"/>
                      <a:pt x="441" y="4121"/>
                    </a:cubicBezTo>
                    <a:cubicBezTo>
                      <a:pt x="322" y="3383"/>
                      <a:pt x="643" y="2621"/>
                      <a:pt x="953" y="1835"/>
                    </a:cubicBezTo>
                    <a:cubicBezTo>
                      <a:pt x="1155" y="1311"/>
                      <a:pt x="1381" y="776"/>
                      <a:pt x="1500" y="192"/>
                    </a:cubicBezTo>
                    <a:cubicBezTo>
                      <a:pt x="1536" y="109"/>
                      <a:pt x="1476" y="14"/>
                      <a:pt x="1381" y="2"/>
                    </a:cubicBezTo>
                    <a:cubicBezTo>
                      <a:pt x="1374" y="1"/>
                      <a:pt x="1367" y="0"/>
                      <a:pt x="13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6"/>
          <p:cNvGrpSpPr/>
          <p:nvPr/>
        </p:nvGrpSpPr>
        <p:grpSpPr>
          <a:xfrm>
            <a:off x="1819777" y="2047424"/>
            <a:ext cx="367328" cy="327296"/>
            <a:chOff x="2501677" y="2906162"/>
            <a:chExt cx="367328" cy="327296"/>
          </a:xfrm>
        </p:grpSpPr>
        <p:sp>
          <p:nvSpPr>
            <p:cNvPr id="465" name="Google Shape;465;p56"/>
            <p:cNvSpPr/>
            <p:nvPr/>
          </p:nvSpPr>
          <p:spPr>
            <a:xfrm>
              <a:off x="2670093" y="3049810"/>
              <a:ext cx="131488" cy="107456"/>
            </a:xfrm>
            <a:custGeom>
              <a:avLst/>
              <a:gdLst/>
              <a:ahLst/>
              <a:cxnLst/>
              <a:rect l="l" t="t" r="r" b="b"/>
              <a:pathLst>
                <a:path w="4109" h="3358" extrusionOk="0">
                  <a:moveTo>
                    <a:pt x="2263" y="0"/>
                  </a:moveTo>
                  <a:cubicBezTo>
                    <a:pt x="1012" y="0"/>
                    <a:pt x="0" y="1012"/>
                    <a:pt x="0" y="2262"/>
                  </a:cubicBezTo>
                  <a:cubicBezTo>
                    <a:pt x="0" y="2346"/>
                    <a:pt x="72" y="2429"/>
                    <a:pt x="155" y="2429"/>
                  </a:cubicBezTo>
                  <a:cubicBezTo>
                    <a:pt x="250" y="2429"/>
                    <a:pt x="322" y="2346"/>
                    <a:pt x="322" y="2262"/>
                  </a:cubicBezTo>
                  <a:cubicBezTo>
                    <a:pt x="322" y="1203"/>
                    <a:pt x="1191" y="345"/>
                    <a:pt x="2239" y="345"/>
                  </a:cubicBezTo>
                  <a:cubicBezTo>
                    <a:pt x="3072" y="345"/>
                    <a:pt x="3751" y="1012"/>
                    <a:pt x="3751" y="1846"/>
                  </a:cubicBezTo>
                  <a:cubicBezTo>
                    <a:pt x="3751" y="2489"/>
                    <a:pt x="3227" y="3024"/>
                    <a:pt x="2572" y="3024"/>
                  </a:cubicBezTo>
                  <a:cubicBezTo>
                    <a:pt x="2084" y="3024"/>
                    <a:pt x="1667" y="2620"/>
                    <a:pt x="1667" y="2108"/>
                  </a:cubicBezTo>
                  <a:cubicBezTo>
                    <a:pt x="1667" y="1727"/>
                    <a:pt x="1977" y="1429"/>
                    <a:pt x="2346" y="1429"/>
                  </a:cubicBezTo>
                  <a:cubicBezTo>
                    <a:pt x="2441" y="1429"/>
                    <a:pt x="2513" y="1357"/>
                    <a:pt x="2513" y="1262"/>
                  </a:cubicBezTo>
                  <a:cubicBezTo>
                    <a:pt x="2513" y="1167"/>
                    <a:pt x="2441" y="1096"/>
                    <a:pt x="2346" y="1096"/>
                  </a:cubicBezTo>
                  <a:cubicBezTo>
                    <a:pt x="1786" y="1096"/>
                    <a:pt x="1322" y="1560"/>
                    <a:pt x="1322" y="2119"/>
                  </a:cubicBezTo>
                  <a:cubicBezTo>
                    <a:pt x="1322" y="2810"/>
                    <a:pt x="1870" y="3358"/>
                    <a:pt x="2560" y="3358"/>
                  </a:cubicBezTo>
                  <a:cubicBezTo>
                    <a:pt x="3394" y="3358"/>
                    <a:pt x="4060" y="2691"/>
                    <a:pt x="4060" y="1858"/>
                  </a:cubicBezTo>
                  <a:cubicBezTo>
                    <a:pt x="4108" y="810"/>
                    <a:pt x="3287" y="0"/>
                    <a:pt x="2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6"/>
            <p:cNvSpPr/>
            <p:nvPr/>
          </p:nvSpPr>
          <p:spPr>
            <a:xfrm>
              <a:off x="2760397" y="3097522"/>
              <a:ext cx="13344" cy="19360"/>
            </a:xfrm>
            <a:custGeom>
              <a:avLst/>
              <a:gdLst/>
              <a:ahLst/>
              <a:cxnLst/>
              <a:rect l="l" t="t" r="r" b="b"/>
              <a:pathLst>
                <a:path w="417" h="605" extrusionOk="0">
                  <a:moveTo>
                    <a:pt x="186" y="1"/>
                  </a:moveTo>
                  <a:cubicBezTo>
                    <a:pt x="164" y="1"/>
                    <a:pt x="142" y="4"/>
                    <a:pt x="119" y="9"/>
                  </a:cubicBezTo>
                  <a:cubicBezTo>
                    <a:pt x="36" y="45"/>
                    <a:pt x="0" y="140"/>
                    <a:pt x="36" y="236"/>
                  </a:cubicBezTo>
                  <a:cubicBezTo>
                    <a:pt x="60" y="295"/>
                    <a:pt x="72" y="367"/>
                    <a:pt x="72" y="438"/>
                  </a:cubicBezTo>
                  <a:cubicBezTo>
                    <a:pt x="72" y="533"/>
                    <a:pt x="155" y="605"/>
                    <a:pt x="238" y="605"/>
                  </a:cubicBezTo>
                  <a:cubicBezTo>
                    <a:pt x="334" y="605"/>
                    <a:pt x="405" y="533"/>
                    <a:pt x="405" y="438"/>
                  </a:cubicBezTo>
                  <a:cubicBezTo>
                    <a:pt x="417" y="319"/>
                    <a:pt x="393" y="200"/>
                    <a:pt x="346" y="105"/>
                  </a:cubicBezTo>
                  <a:cubicBezTo>
                    <a:pt x="318" y="32"/>
                    <a:pt x="256" y="1"/>
                    <a:pt x="1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6"/>
            <p:cNvSpPr/>
            <p:nvPr/>
          </p:nvSpPr>
          <p:spPr>
            <a:xfrm>
              <a:off x="2501677" y="2906162"/>
              <a:ext cx="367328" cy="327296"/>
            </a:xfrm>
            <a:custGeom>
              <a:avLst/>
              <a:gdLst/>
              <a:ahLst/>
              <a:cxnLst/>
              <a:rect l="l" t="t" r="r" b="b"/>
              <a:pathLst>
                <a:path w="11479" h="10228" extrusionOk="0">
                  <a:moveTo>
                    <a:pt x="703" y="346"/>
                  </a:moveTo>
                  <a:cubicBezTo>
                    <a:pt x="811" y="346"/>
                    <a:pt x="894" y="441"/>
                    <a:pt x="894" y="548"/>
                  </a:cubicBezTo>
                  <a:cubicBezTo>
                    <a:pt x="894" y="643"/>
                    <a:pt x="811" y="739"/>
                    <a:pt x="703" y="739"/>
                  </a:cubicBezTo>
                  <a:cubicBezTo>
                    <a:pt x="596" y="739"/>
                    <a:pt x="513" y="643"/>
                    <a:pt x="513" y="548"/>
                  </a:cubicBezTo>
                  <a:cubicBezTo>
                    <a:pt x="513" y="441"/>
                    <a:pt x="596" y="346"/>
                    <a:pt x="703" y="346"/>
                  </a:cubicBezTo>
                  <a:close/>
                  <a:moveTo>
                    <a:pt x="2144" y="346"/>
                  </a:moveTo>
                  <a:cubicBezTo>
                    <a:pt x="2251" y="346"/>
                    <a:pt x="2335" y="441"/>
                    <a:pt x="2335" y="536"/>
                  </a:cubicBezTo>
                  <a:cubicBezTo>
                    <a:pt x="2335" y="643"/>
                    <a:pt x="2251" y="739"/>
                    <a:pt x="2144" y="739"/>
                  </a:cubicBezTo>
                  <a:cubicBezTo>
                    <a:pt x="2049" y="739"/>
                    <a:pt x="1954" y="643"/>
                    <a:pt x="1954" y="536"/>
                  </a:cubicBezTo>
                  <a:cubicBezTo>
                    <a:pt x="1954" y="441"/>
                    <a:pt x="2037" y="346"/>
                    <a:pt x="2144" y="346"/>
                  </a:cubicBezTo>
                  <a:close/>
                  <a:moveTo>
                    <a:pt x="7240" y="2167"/>
                  </a:moveTo>
                  <a:cubicBezTo>
                    <a:pt x="9395" y="2167"/>
                    <a:pt x="11145" y="3918"/>
                    <a:pt x="11145" y="6085"/>
                  </a:cubicBezTo>
                  <a:cubicBezTo>
                    <a:pt x="11145" y="7787"/>
                    <a:pt x="9764" y="9168"/>
                    <a:pt x="8050" y="9168"/>
                  </a:cubicBezTo>
                  <a:cubicBezTo>
                    <a:pt x="7514" y="9168"/>
                    <a:pt x="7014" y="9013"/>
                    <a:pt x="6597" y="8680"/>
                  </a:cubicBezTo>
                  <a:cubicBezTo>
                    <a:pt x="6180" y="8371"/>
                    <a:pt x="5883" y="7942"/>
                    <a:pt x="5716" y="7454"/>
                  </a:cubicBezTo>
                  <a:cubicBezTo>
                    <a:pt x="5692" y="7370"/>
                    <a:pt x="5633" y="7335"/>
                    <a:pt x="5561" y="7335"/>
                  </a:cubicBezTo>
                  <a:cubicBezTo>
                    <a:pt x="5537" y="7335"/>
                    <a:pt x="5525" y="7335"/>
                    <a:pt x="5513" y="7347"/>
                  </a:cubicBezTo>
                  <a:cubicBezTo>
                    <a:pt x="5418" y="7370"/>
                    <a:pt x="5383" y="7466"/>
                    <a:pt x="5406" y="7549"/>
                  </a:cubicBezTo>
                  <a:cubicBezTo>
                    <a:pt x="5454" y="7692"/>
                    <a:pt x="5502" y="7823"/>
                    <a:pt x="5561" y="7942"/>
                  </a:cubicBezTo>
                  <a:cubicBezTo>
                    <a:pt x="5190" y="8141"/>
                    <a:pt x="4851" y="8237"/>
                    <a:pt x="4541" y="8237"/>
                  </a:cubicBezTo>
                  <a:cubicBezTo>
                    <a:pt x="4314" y="8237"/>
                    <a:pt x="4103" y="8186"/>
                    <a:pt x="3906" y="8085"/>
                  </a:cubicBezTo>
                  <a:cubicBezTo>
                    <a:pt x="3347" y="7787"/>
                    <a:pt x="3097" y="7168"/>
                    <a:pt x="3073" y="6823"/>
                  </a:cubicBezTo>
                  <a:cubicBezTo>
                    <a:pt x="2930" y="5573"/>
                    <a:pt x="3323" y="4358"/>
                    <a:pt x="4120" y="3477"/>
                  </a:cubicBezTo>
                  <a:cubicBezTo>
                    <a:pt x="4906" y="2620"/>
                    <a:pt x="6002" y="2167"/>
                    <a:pt x="7240" y="2167"/>
                  </a:cubicBezTo>
                  <a:close/>
                  <a:moveTo>
                    <a:pt x="1430" y="2703"/>
                  </a:moveTo>
                  <a:cubicBezTo>
                    <a:pt x="1834" y="2703"/>
                    <a:pt x="2156" y="3025"/>
                    <a:pt x="2156" y="3429"/>
                  </a:cubicBezTo>
                  <a:lnTo>
                    <a:pt x="2156" y="5763"/>
                  </a:lnTo>
                  <a:cubicBezTo>
                    <a:pt x="2156" y="6180"/>
                    <a:pt x="2370" y="6573"/>
                    <a:pt x="2716" y="6811"/>
                  </a:cubicBezTo>
                  <a:lnTo>
                    <a:pt x="2716" y="6882"/>
                  </a:lnTo>
                  <a:cubicBezTo>
                    <a:pt x="2751" y="7299"/>
                    <a:pt x="3049" y="8061"/>
                    <a:pt x="3728" y="8418"/>
                  </a:cubicBezTo>
                  <a:cubicBezTo>
                    <a:pt x="3978" y="8549"/>
                    <a:pt x="4240" y="8609"/>
                    <a:pt x="4501" y="8609"/>
                  </a:cubicBezTo>
                  <a:cubicBezTo>
                    <a:pt x="4942" y="8609"/>
                    <a:pt x="5359" y="8442"/>
                    <a:pt x="5704" y="8263"/>
                  </a:cubicBezTo>
                  <a:cubicBezTo>
                    <a:pt x="5883" y="8549"/>
                    <a:pt x="6109" y="8787"/>
                    <a:pt x="6371" y="8990"/>
                  </a:cubicBezTo>
                  <a:cubicBezTo>
                    <a:pt x="6859" y="9347"/>
                    <a:pt x="7430" y="9549"/>
                    <a:pt x="8038" y="9549"/>
                  </a:cubicBezTo>
                  <a:cubicBezTo>
                    <a:pt x="8704" y="9549"/>
                    <a:pt x="9323" y="9359"/>
                    <a:pt x="9859" y="9025"/>
                  </a:cubicBezTo>
                  <a:lnTo>
                    <a:pt x="10705" y="9585"/>
                  </a:lnTo>
                  <a:cubicBezTo>
                    <a:pt x="10752" y="9621"/>
                    <a:pt x="10776" y="9680"/>
                    <a:pt x="10776" y="9740"/>
                  </a:cubicBezTo>
                  <a:cubicBezTo>
                    <a:pt x="10800" y="9811"/>
                    <a:pt x="10705" y="9906"/>
                    <a:pt x="10597" y="9906"/>
                  </a:cubicBezTo>
                  <a:lnTo>
                    <a:pt x="4478" y="9906"/>
                  </a:lnTo>
                  <a:cubicBezTo>
                    <a:pt x="2596" y="9906"/>
                    <a:pt x="1061" y="8371"/>
                    <a:pt x="1061" y="6477"/>
                  </a:cubicBezTo>
                  <a:lnTo>
                    <a:pt x="1061" y="4477"/>
                  </a:lnTo>
                  <a:cubicBezTo>
                    <a:pt x="1120" y="4489"/>
                    <a:pt x="1180" y="4489"/>
                    <a:pt x="1251" y="4489"/>
                  </a:cubicBezTo>
                  <a:cubicBezTo>
                    <a:pt x="1346" y="4489"/>
                    <a:pt x="1418" y="4418"/>
                    <a:pt x="1418" y="4322"/>
                  </a:cubicBezTo>
                  <a:cubicBezTo>
                    <a:pt x="1418" y="4239"/>
                    <a:pt x="1346" y="4156"/>
                    <a:pt x="1251" y="4156"/>
                  </a:cubicBezTo>
                  <a:cubicBezTo>
                    <a:pt x="751" y="4156"/>
                    <a:pt x="346" y="3763"/>
                    <a:pt x="346" y="3251"/>
                  </a:cubicBezTo>
                  <a:lnTo>
                    <a:pt x="346" y="3072"/>
                  </a:lnTo>
                  <a:cubicBezTo>
                    <a:pt x="346" y="2870"/>
                    <a:pt x="513" y="2703"/>
                    <a:pt x="715" y="2703"/>
                  </a:cubicBezTo>
                  <a:close/>
                  <a:moveTo>
                    <a:pt x="715" y="0"/>
                  </a:moveTo>
                  <a:cubicBezTo>
                    <a:pt x="418" y="0"/>
                    <a:pt x="203" y="239"/>
                    <a:pt x="203" y="524"/>
                  </a:cubicBezTo>
                  <a:cubicBezTo>
                    <a:pt x="203" y="810"/>
                    <a:pt x="418" y="1036"/>
                    <a:pt x="691" y="1048"/>
                  </a:cubicBezTo>
                  <a:lnTo>
                    <a:pt x="953" y="2322"/>
                  </a:lnTo>
                  <a:lnTo>
                    <a:pt x="715" y="2322"/>
                  </a:lnTo>
                  <a:cubicBezTo>
                    <a:pt x="334" y="2322"/>
                    <a:pt x="1" y="2644"/>
                    <a:pt x="1" y="3037"/>
                  </a:cubicBezTo>
                  <a:lnTo>
                    <a:pt x="1" y="3215"/>
                  </a:lnTo>
                  <a:cubicBezTo>
                    <a:pt x="1" y="3727"/>
                    <a:pt x="299" y="4156"/>
                    <a:pt x="715" y="4358"/>
                  </a:cubicBezTo>
                  <a:lnTo>
                    <a:pt x="715" y="6466"/>
                  </a:lnTo>
                  <a:cubicBezTo>
                    <a:pt x="715" y="8549"/>
                    <a:pt x="2418" y="10228"/>
                    <a:pt x="4478" y="10228"/>
                  </a:cubicBezTo>
                  <a:lnTo>
                    <a:pt x="10597" y="10228"/>
                  </a:lnTo>
                  <a:cubicBezTo>
                    <a:pt x="10883" y="10228"/>
                    <a:pt x="11121" y="9990"/>
                    <a:pt x="11121" y="9716"/>
                  </a:cubicBezTo>
                  <a:cubicBezTo>
                    <a:pt x="11121" y="9549"/>
                    <a:pt x="11038" y="9383"/>
                    <a:pt x="10895" y="9299"/>
                  </a:cubicBezTo>
                  <a:lnTo>
                    <a:pt x="10157" y="8799"/>
                  </a:lnTo>
                  <a:cubicBezTo>
                    <a:pt x="10955" y="8180"/>
                    <a:pt x="11479" y="7192"/>
                    <a:pt x="11479" y="6096"/>
                  </a:cubicBezTo>
                  <a:cubicBezTo>
                    <a:pt x="11479" y="3739"/>
                    <a:pt x="9574" y="1834"/>
                    <a:pt x="7216" y="1834"/>
                  </a:cubicBezTo>
                  <a:cubicBezTo>
                    <a:pt x="5894" y="1834"/>
                    <a:pt x="4704" y="2346"/>
                    <a:pt x="3859" y="3251"/>
                  </a:cubicBezTo>
                  <a:cubicBezTo>
                    <a:pt x="3108" y="4072"/>
                    <a:pt x="2692" y="5168"/>
                    <a:pt x="2680" y="6335"/>
                  </a:cubicBezTo>
                  <a:cubicBezTo>
                    <a:pt x="2549" y="6168"/>
                    <a:pt x="2477" y="5977"/>
                    <a:pt x="2477" y="5751"/>
                  </a:cubicBezTo>
                  <a:lnTo>
                    <a:pt x="2477" y="3418"/>
                  </a:lnTo>
                  <a:cubicBezTo>
                    <a:pt x="2477" y="3001"/>
                    <a:pt x="2215" y="2632"/>
                    <a:pt x="1882" y="2453"/>
                  </a:cubicBezTo>
                  <a:lnTo>
                    <a:pt x="2156" y="1060"/>
                  </a:lnTo>
                  <a:cubicBezTo>
                    <a:pt x="2442" y="1048"/>
                    <a:pt x="2656" y="810"/>
                    <a:pt x="2656" y="548"/>
                  </a:cubicBezTo>
                  <a:cubicBezTo>
                    <a:pt x="2656" y="251"/>
                    <a:pt x="2418" y="24"/>
                    <a:pt x="2132" y="24"/>
                  </a:cubicBezTo>
                  <a:cubicBezTo>
                    <a:pt x="1834" y="24"/>
                    <a:pt x="1608" y="262"/>
                    <a:pt x="1608" y="548"/>
                  </a:cubicBezTo>
                  <a:cubicBezTo>
                    <a:pt x="1608" y="727"/>
                    <a:pt x="1703" y="882"/>
                    <a:pt x="1846" y="977"/>
                  </a:cubicBezTo>
                  <a:lnTo>
                    <a:pt x="1561" y="2358"/>
                  </a:lnTo>
                  <a:cubicBezTo>
                    <a:pt x="1525" y="2358"/>
                    <a:pt x="1477" y="2346"/>
                    <a:pt x="1418" y="2346"/>
                  </a:cubicBezTo>
                  <a:lnTo>
                    <a:pt x="1287" y="2346"/>
                  </a:lnTo>
                  <a:lnTo>
                    <a:pt x="1001" y="977"/>
                  </a:lnTo>
                  <a:cubicBezTo>
                    <a:pt x="1144" y="882"/>
                    <a:pt x="1239" y="715"/>
                    <a:pt x="1239" y="524"/>
                  </a:cubicBezTo>
                  <a:cubicBezTo>
                    <a:pt x="1239" y="227"/>
                    <a:pt x="1001" y="0"/>
                    <a:pt x="71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56"/>
          <p:cNvGrpSpPr/>
          <p:nvPr/>
        </p:nvGrpSpPr>
        <p:grpSpPr>
          <a:xfrm>
            <a:off x="723987" y="2110617"/>
            <a:ext cx="355136" cy="227072"/>
            <a:chOff x="1953037" y="2552242"/>
            <a:chExt cx="355136" cy="227072"/>
          </a:xfrm>
        </p:grpSpPr>
        <p:sp>
          <p:nvSpPr>
            <p:cNvPr id="469" name="Google Shape;469;p56"/>
            <p:cNvSpPr/>
            <p:nvPr/>
          </p:nvSpPr>
          <p:spPr>
            <a:xfrm>
              <a:off x="1953037" y="2552242"/>
              <a:ext cx="355136" cy="227072"/>
            </a:xfrm>
            <a:custGeom>
              <a:avLst/>
              <a:gdLst/>
              <a:ahLst/>
              <a:cxnLst/>
              <a:rect l="l" t="t" r="r" b="b"/>
              <a:pathLst>
                <a:path w="11098" h="7096" extrusionOk="0">
                  <a:moveTo>
                    <a:pt x="6198" y="1414"/>
                  </a:moveTo>
                  <a:cubicBezTo>
                    <a:pt x="6408" y="1414"/>
                    <a:pt x="6616" y="1431"/>
                    <a:pt x="6823" y="1464"/>
                  </a:cubicBezTo>
                  <a:cubicBezTo>
                    <a:pt x="6895" y="1488"/>
                    <a:pt x="6990" y="1500"/>
                    <a:pt x="7073" y="1512"/>
                  </a:cubicBezTo>
                  <a:lnTo>
                    <a:pt x="6907" y="2464"/>
                  </a:lnTo>
                  <a:lnTo>
                    <a:pt x="5573" y="2929"/>
                  </a:lnTo>
                  <a:lnTo>
                    <a:pt x="4978" y="1607"/>
                  </a:lnTo>
                  <a:cubicBezTo>
                    <a:pt x="5397" y="1475"/>
                    <a:pt x="5802" y="1414"/>
                    <a:pt x="6198" y="1414"/>
                  </a:cubicBezTo>
                  <a:close/>
                  <a:moveTo>
                    <a:pt x="7407" y="1607"/>
                  </a:moveTo>
                  <a:cubicBezTo>
                    <a:pt x="7883" y="1750"/>
                    <a:pt x="8478" y="2036"/>
                    <a:pt x="9097" y="2524"/>
                  </a:cubicBezTo>
                  <a:lnTo>
                    <a:pt x="9038" y="2571"/>
                  </a:lnTo>
                  <a:cubicBezTo>
                    <a:pt x="8966" y="2619"/>
                    <a:pt x="8954" y="2714"/>
                    <a:pt x="8990" y="2798"/>
                  </a:cubicBezTo>
                  <a:cubicBezTo>
                    <a:pt x="9026" y="2833"/>
                    <a:pt x="9085" y="2869"/>
                    <a:pt x="9133" y="2869"/>
                  </a:cubicBezTo>
                  <a:cubicBezTo>
                    <a:pt x="9157" y="2869"/>
                    <a:pt x="9193" y="2857"/>
                    <a:pt x="9216" y="2833"/>
                  </a:cubicBezTo>
                  <a:lnTo>
                    <a:pt x="9335" y="2750"/>
                  </a:lnTo>
                  <a:cubicBezTo>
                    <a:pt x="9740" y="3119"/>
                    <a:pt x="10157" y="3583"/>
                    <a:pt x="10574" y="4179"/>
                  </a:cubicBezTo>
                  <a:cubicBezTo>
                    <a:pt x="9883" y="4357"/>
                    <a:pt x="9228" y="4488"/>
                    <a:pt x="8633" y="4584"/>
                  </a:cubicBezTo>
                  <a:lnTo>
                    <a:pt x="8395" y="3417"/>
                  </a:lnTo>
                  <a:lnTo>
                    <a:pt x="8692" y="3214"/>
                  </a:lnTo>
                  <a:cubicBezTo>
                    <a:pt x="8776" y="3167"/>
                    <a:pt x="8788" y="3060"/>
                    <a:pt x="8740" y="2988"/>
                  </a:cubicBezTo>
                  <a:cubicBezTo>
                    <a:pt x="8709" y="2942"/>
                    <a:pt x="8659" y="2916"/>
                    <a:pt x="8604" y="2916"/>
                  </a:cubicBezTo>
                  <a:cubicBezTo>
                    <a:pt x="8574" y="2916"/>
                    <a:pt x="8543" y="2924"/>
                    <a:pt x="8514" y="2940"/>
                  </a:cubicBezTo>
                  <a:lnTo>
                    <a:pt x="8216" y="3155"/>
                  </a:lnTo>
                  <a:lnTo>
                    <a:pt x="7252" y="2512"/>
                  </a:lnTo>
                  <a:lnTo>
                    <a:pt x="7407" y="1607"/>
                  </a:lnTo>
                  <a:close/>
                  <a:moveTo>
                    <a:pt x="7049" y="2750"/>
                  </a:moveTo>
                  <a:lnTo>
                    <a:pt x="8073" y="3429"/>
                  </a:lnTo>
                  <a:lnTo>
                    <a:pt x="8311" y="4607"/>
                  </a:lnTo>
                  <a:cubicBezTo>
                    <a:pt x="7883" y="4661"/>
                    <a:pt x="7474" y="4688"/>
                    <a:pt x="7096" y="4688"/>
                  </a:cubicBezTo>
                  <a:cubicBezTo>
                    <a:pt x="6970" y="4688"/>
                    <a:pt x="6847" y="4685"/>
                    <a:pt x="6728" y="4679"/>
                  </a:cubicBezTo>
                  <a:cubicBezTo>
                    <a:pt x="6073" y="4655"/>
                    <a:pt x="5490" y="4548"/>
                    <a:pt x="5025" y="4345"/>
                  </a:cubicBezTo>
                  <a:lnTo>
                    <a:pt x="5621" y="3250"/>
                  </a:lnTo>
                  <a:lnTo>
                    <a:pt x="7049" y="2750"/>
                  </a:lnTo>
                  <a:close/>
                  <a:moveTo>
                    <a:pt x="1561" y="300"/>
                  </a:moveTo>
                  <a:cubicBezTo>
                    <a:pt x="1774" y="300"/>
                    <a:pt x="1974" y="373"/>
                    <a:pt x="2132" y="512"/>
                  </a:cubicBezTo>
                  <a:cubicBezTo>
                    <a:pt x="2323" y="678"/>
                    <a:pt x="2430" y="916"/>
                    <a:pt x="2430" y="1178"/>
                  </a:cubicBezTo>
                  <a:lnTo>
                    <a:pt x="2430" y="2762"/>
                  </a:lnTo>
                  <a:cubicBezTo>
                    <a:pt x="2430" y="2786"/>
                    <a:pt x="2465" y="3381"/>
                    <a:pt x="2906" y="4036"/>
                  </a:cubicBezTo>
                  <a:lnTo>
                    <a:pt x="2858" y="4060"/>
                  </a:lnTo>
                  <a:cubicBezTo>
                    <a:pt x="2608" y="4143"/>
                    <a:pt x="2430" y="4369"/>
                    <a:pt x="2394" y="4631"/>
                  </a:cubicBezTo>
                  <a:lnTo>
                    <a:pt x="2358" y="5084"/>
                  </a:lnTo>
                  <a:cubicBezTo>
                    <a:pt x="1358" y="4024"/>
                    <a:pt x="1192" y="2583"/>
                    <a:pt x="1192" y="2512"/>
                  </a:cubicBezTo>
                  <a:cubicBezTo>
                    <a:pt x="1180" y="2381"/>
                    <a:pt x="1072" y="2262"/>
                    <a:pt x="941" y="2214"/>
                  </a:cubicBezTo>
                  <a:lnTo>
                    <a:pt x="632" y="2143"/>
                  </a:lnTo>
                  <a:cubicBezTo>
                    <a:pt x="537" y="2119"/>
                    <a:pt x="501" y="2047"/>
                    <a:pt x="501" y="1964"/>
                  </a:cubicBezTo>
                  <a:lnTo>
                    <a:pt x="501" y="1869"/>
                  </a:lnTo>
                  <a:cubicBezTo>
                    <a:pt x="822" y="1857"/>
                    <a:pt x="1227" y="1809"/>
                    <a:pt x="1453" y="1690"/>
                  </a:cubicBezTo>
                  <a:cubicBezTo>
                    <a:pt x="1525" y="1643"/>
                    <a:pt x="1573" y="1559"/>
                    <a:pt x="1525" y="1464"/>
                  </a:cubicBezTo>
                  <a:cubicBezTo>
                    <a:pt x="1491" y="1413"/>
                    <a:pt x="1438" y="1373"/>
                    <a:pt x="1375" y="1373"/>
                  </a:cubicBezTo>
                  <a:cubicBezTo>
                    <a:pt x="1351" y="1373"/>
                    <a:pt x="1325" y="1379"/>
                    <a:pt x="1299" y="1393"/>
                  </a:cubicBezTo>
                  <a:cubicBezTo>
                    <a:pt x="1132" y="1464"/>
                    <a:pt x="799" y="1524"/>
                    <a:pt x="334" y="1547"/>
                  </a:cubicBezTo>
                  <a:lnTo>
                    <a:pt x="334" y="1524"/>
                  </a:lnTo>
                  <a:lnTo>
                    <a:pt x="334" y="916"/>
                  </a:lnTo>
                  <a:cubicBezTo>
                    <a:pt x="334" y="643"/>
                    <a:pt x="525" y="428"/>
                    <a:pt x="799" y="393"/>
                  </a:cubicBezTo>
                  <a:lnTo>
                    <a:pt x="1430" y="309"/>
                  </a:lnTo>
                  <a:cubicBezTo>
                    <a:pt x="1474" y="303"/>
                    <a:pt x="1517" y="300"/>
                    <a:pt x="1561" y="300"/>
                  </a:cubicBezTo>
                  <a:close/>
                  <a:moveTo>
                    <a:pt x="4692" y="1726"/>
                  </a:moveTo>
                  <a:lnTo>
                    <a:pt x="5335" y="3155"/>
                  </a:lnTo>
                  <a:lnTo>
                    <a:pt x="4740" y="4238"/>
                  </a:lnTo>
                  <a:cubicBezTo>
                    <a:pt x="4680" y="4203"/>
                    <a:pt x="4609" y="4167"/>
                    <a:pt x="4549" y="4131"/>
                  </a:cubicBezTo>
                  <a:cubicBezTo>
                    <a:pt x="4520" y="4115"/>
                    <a:pt x="4490" y="4107"/>
                    <a:pt x="4461" y="4107"/>
                  </a:cubicBezTo>
                  <a:cubicBezTo>
                    <a:pt x="4406" y="4107"/>
                    <a:pt x="4354" y="4136"/>
                    <a:pt x="4323" y="4191"/>
                  </a:cubicBezTo>
                  <a:cubicBezTo>
                    <a:pt x="4275" y="4262"/>
                    <a:pt x="4287" y="4369"/>
                    <a:pt x="4382" y="4417"/>
                  </a:cubicBezTo>
                  <a:cubicBezTo>
                    <a:pt x="5061" y="4845"/>
                    <a:pt x="5978" y="5060"/>
                    <a:pt x="7109" y="5060"/>
                  </a:cubicBezTo>
                  <a:cubicBezTo>
                    <a:pt x="8145" y="5060"/>
                    <a:pt x="9371" y="4881"/>
                    <a:pt x="10764" y="4500"/>
                  </a:cubicBezTo>
                  <a:lnTo>
                    <a:pt x="10764" y="4500"/>
                  </a:lnTo>
                  <a:cubicBezTo>
                    <a:pt x="10740" y="4536"/>
                    <a:pt x="10740" y="4595"/>
                    <a:pt x="10705" y="4655"/>
                  </a:cubicBezTo>
                  <a:cubicBezTo>
                    <a:pt x="10657" y="4774"/>
                    <a:pt x="10574" y="4845"/>
                    <a:pt x="10455" y="4881"/>
                  </a:cubicBezTo>
                  <a:cubicBezTo>
                    <a:pt x="9128" y="5204"/>
                    <a:pt x="7958" y="5362"/>
                    <a:pt x="6945" y="5362"/>
                  </a:cubicBezTo>
                  <a:cubicBezTo>
                    <a:pt x="6649" y="5362"/>
                    <a:pt x="6366" y="5349"/>
                    <a:pt x="6097" y="5322"/>
                  </a:cubicBezTo>
                  <a:cubicBezTo>
                    <a:pt x="5156" y="5238"/>
                    <a:pt x="4382" y="4965"/>
                    <a:pt x="3811" y="4536"/>
                  </a:cubicBezTo>
                  <a:cubicBezTo>
                    <a:pt x="2966" y="3905"/>
                    <a:pt x="2787" y="3095"/>
                    <a:pt x="2763" y="2833"/>
                  </a:cubicBezTo>
                  <a:cubicBezTo>
                    <a:pt x="2882" y="2750"/>
                    <a:pt x="2977" y="2655"/>
                    <a:pt x="3097" y="2583"/>
                  </a:cubicBezTo>
                  <a:cubicBezTo>
                    <a:pt x="3180" y="2952"/>
                    <a:pt x="3358" y="3476"/>
                    <a:pt x="3811" y="3952"/>
                  </a:cubicBezTo>
                  <a:cubicBezTo>
                    <a:pt x="3847" y="3988"/>
                    <a:pt x="3894" y="4000"/>
                    <a:pt x="3930" y="4000"/>
                  </a:cubicBezTo>
                  <a:cubicBezTo>
                    <a:pt x="3978" y="4000"/>
                    <a:pt x="4025" y="3988"/>
                    <a:pt x="4049" y="3952"/>
                  </a:cubicBezTo>
                  <a:cubicBezTo>
                    <a:pt x="4109" y="3893"/>
                    <a:pt x="4109" y="3786"/>
                    <a:pt x="4049" y="3726"/>
                  </a:cubicBezTo>
                  <a:cubicBezTo>
                    <a:pt x="3573" y="3250"/>
                    <a:pt x="3442" y="2714"/>
                    <a:pt x="3394" y="2393"/>
                  </a:cubicBezTo>
                  <a:cubicBezTo>
                    <a:pt x="3835" y="2107"/>
                    <a:pt x="4263" y="1881"/>
                    <a:pt x="4692" y="1726"/>
                  </a:cubicBezTo>
                  <a:close/>
                  <a:moveTo>
                    <a:pt x="9609" y="5417"/>
                  </a:moveTo>
                  <a:cubicBezTo>
                    <a:pt x="9490" y="5548"/>
                    <a:pt x="9371" y="5667"/>
                    <a:pt x="9252" y="5738"/>
                  </a:cubicBezTo>
                  <a:cubicBezTo>
                    <a:pt x="9216" y="5750"/>
                    <a:pt x="9157" y="5798"/>
                    <a:pt x="8978" y="5857"/>
                  </a:cubicBezTo>
                  <a:lnTo>
                    <a:pt x="8978" y="5512"/>
                  </a:lnTo>
                  <a:cubicBezTo>
                    <a:pt x="9193" y="5488"/>
                    <a:pt x="9383" y="5441"/>
                    <a:pt x="9609" y="5417"/>
                  </a:cubicBezTo>
                  <a:close/>
                  <a:moveTo>
                    <a:pt x="4668" y="5334"/>
                  </a:moveTo>
                  <a:cubicBezTo>
                    <a:pt x="5085" y="5488"/>
                    <a:pt x="5537" y="5596"/>
                    <a:pt x="6049" y="5631"/>
                  </a:cubicBezTo>
                  <a:cubicBezTo>
                    <a:pt x="6335" y="5667"/>
                    <a:pt x="6633" y="5679"/>
                    <a:pt x="6942" y="5679"/>
                  </a:cubicBezTo>
                  <a:cubicBezTo>
                    <a:pt x="7204" y="5679"/>
                    <a:pt x="7502" y="5667"/>
                    <a:pt x="7788" y="5655"/>
                  </a:cubicBezTo>
                  <a:lnTo>
                    <a:pt x="7788" y="5893"/>
                  </a:lnTo>
                  <a:cubicBezTo>
                    <a:pt x="7561" y="5893"/>
                    <a:pt x="7359" y="6012"/>
                    <a:pt x="7240" y="6203"/>
                  </a:cubicBezTo>
                  <a:cubicBezTo>
                    <a:pt x="6758" y="6257"/>
                    <a:pt x="6324" y="6280"/>
                    <a:pt x="5934" y="6280"/>
                  </a:cubicBezTo>
                  <a:cubicBezTo>
                    <a:pt x="4698" y="6280"/>
                    <a:pt x="3912" y="6050"/>
                    <a:pt x="3478" y="5869"/>
                  </a:cubicBezTo>
                  <a:lnTo>
                    <a:pt x="3501" y="5738"/>
                  </a:lnTo>
                  <a:cubicBezTo>
                    <a:pt x="3739" y="5738"/>
                    <a:pt x="4299" y="5691"/>
                    <a:pt x="4668" y="5334"/>
                  </a:cubicBezTo>
                  <a:close/>
                  <a:moveTo>
                    <a:pt x="3097" y="4322"/>
                  </a:moveTo>
                  <a:cubicBezTo>
                    <a:pt x="3239" y="4488"/>
                    <a:pt x="3394" y="4655"/>
                    <a:pt x="3608" y="4798"/>
                  </a:cubicBezTo>
                  <a:cubicBezTo>
                    <a:pt x="3811" y="4965"/>
                    <a:pt x="4049" y="5095"/>
                    <a:pt x="4323" y="5215"/>
                  </a:cubicBezTo>
                  <a:cubicBezTo>
                    <a:pt x="4073" y="5381"/>
                    <a:pt x="3751" y="5417"/>
                    <a:pt x="3573" y="5429"/>
                  </a:cubicBezTo>
                  <a:lnTo>
                    <a:pt x="3573" y="5393"/>
                  </a:lnTo>
                  <a:cubicBezTo>
                    <a:pt x="3597" y="5310"/>
                    <a:pt x="3537" y="5215"/>
                    <a:pt x="3442" y="5203"/>
                  </a:cubicBezTo>
                  <a:cubicBezTo>
                    <a:pt x="3429" y="5199"/>
                    <a:pt x="3416" y="5197"/>
                    <a:pt x="3404" y="5197"/>
                  </a:cubicBezTo>
                  <a:cubicBezTo>
                    <a:pt x="3332" y="5197"/>
                    <a:pt x="3261" y="5251"/>
                    <a:pt x="3251" y="5322"/>
                  </a:cubicBezTo>
                  <a:lnTo>
                    <a:pt x="3025" y="6465"/>
                  </a:lnTo>
                  <a:cubicBezTo>
                    <a:pt x="3001" y="6631"/>
                    <a:pt x="2846" y="6750"/>
                    <a:pt x="2668" y="6750"/>
                  </a:cubicBezTo>
                  <a:lnTo>
                    <a:pt x="1775" y="6750"/>
                  </a:lnTo>
                  <a:lnTo>
                    <a:pt x="1906" y="6441"/>
                  </a:lnTo>
                  <a:cubicBezTo>
                    <a:pt x="1965" y="6310"/>
                    <a:pt x="2084" y="6215"/>
                    <a:pt x="2239" y="6215"/>
                  </a:cubicBezTo>
                  <a:lnTo>
                    <a:pt x="2418" y="6215"/>
                  </a:lnTo>
                  <a:cubicBezTo>
                    <a:pt x="2501" y="6215"/>
                    <a:pt x="2561" y="6155"/>
                    <a:pt x="2585" y="6072"/>
                  </a:cubicBezTo>
                  <a:lnTo>
                    <a:pt x="2716" y="4667"/>
                  </a:lnTo>
                  <a:cubicBezTo>
                    <a:pt x="2727" y="4536"/>
                    <a:pt x="2811" y="4417"/>
                    <a:pt x="2954" y="4369"/>
                  </a:cubicBezTo>
                  <a:lnTo>
                    <a:pt x="3097" y="4322"/>
                  </a:lnTo>
                  <a:close/>
                  <a:moveTo>
                    <a:pt x="8657" y="5560"/>
                  </a:moveTo>
                  <a:lnTo>
                    <a:pt x="8657" y="6572"/>
                  </a:lnTo>
                  <a:cubicBezTo>
                    <a:pt x="8657" y="6679"/>
                    <a:pt x="8561" y="6750"/>
                    <a:pt x="8478" y="6750"/>
                  </a:cubicBezTo>
                  <a:lnTo>
                    <a:pt x="7347" y="6750"/>
                  </a:lnTo>
                  <a:lnTo>
                    <a:pt x="7490" y="6429"/>
                  </a:lnTo>
                  <a:cubicBezTo>
                    <a:pt x="7549" y="6286"/>
                    <a:pt x="7669" y="6215"/>
                    <a:pt x="7823" y="6215"/>
                  </a:cubicBezTo>
                  <a:lnTo>
                    <a:pt x="7954" y="6215"/>
                  </a:lnTo>
                  <a:cubicBezTo>
                    <a:pt x="8038" y="6215"/>
                    <a:pt x="8121" y="6143"/>
                    <a:pt x="8121" y="6048"/>
                  </a:cubicBezTo>
                  <a:lnTo>
                    <a:pt x="8121" y="5619"/>
                  </a:lnTo>
                  <a:cubicBezTo>
                    <a:pt x="8300" y="5607"/>
                    <a:pt x="8466" y="5572"/>
                    <a:pt x="8657" y="5560"/>
                  </a:cubicBezTo>
                  <a:close/>
                  <a:moveTo>
                    <a:pt x="1533" y="0"/>
                  </a:moveTo>
                  <a:cubicBezTo>
                    <a:pt x="1479" y="0"/>
                    <a:pt x="1425" y="4"/>
                    <a:pt x="1370" y="12"/>
                  </a:cubicBezTo>
                  <a:lnTo>
                    <a:pt x="727" y="95"/>
                  </a:lnTo>
                  <a:cubicBezTo>
                    <a:pt x="310" y="154"/>
                    <a:pt x="1" y="512"/>
                    <a:pt x="1" y="952"/>
                  </a:cubicBezTo>
                  <a:lnTo>
                    <a:pt x="1" y="1559"/>
                  </a:lnTo>
                  <a:cubicBezTo>
                    <a:pt x="1" y="1643"/>
                    <a:pt x="49" y="1738"/>
                    <a:pt x="108" y="1797"/>
                  </a:cubicBezTo>
                  <a:cubicBezTo>
                    <a:pt x="132" y="1809"/>
                    <a:pt x="156" y="1845"/>
                    <a:pt x="179" y="1857"/>
                  </a:cubicBezTo>
                  <a:lnTo>
                    <a:pt x="179" y="1976"/>
                  </a:lnTo>
                  <a:cubicBezTo>
                    <a:pt x="179" y="2214"/>
                    <a:pt x="334" y="2417"/>
                    <a:pt x="572" y="2476"/>
                  </a:cubicBezTo>
                  <a:lnTo>
                    <a:pt x="882" y="2559"/>
                  </a:lnTo>
                  <a:cubicBezTo>
                    <a:pt x="882" y="2559"/>
                    <a:pt x="894" y="2559"/>
                    <a:pt x="894" y="2571"/>
                  </a:cubicBezTo>
                  <a:cubicBezTo>
                    <a:pt x="930" y="2869"/>
                    <a:pt x="1037" y="3357"/>
                    <a:pt x="1239" y="3869"/>
                  </a:cubicBezTo>
                  <a:cubicBezTo>
                    <a:pt x="1513" y="4536"/>
                    <a:pt x="1870" y="5084"/>
                    <a:pt x="2323" y="5512"/>
                  </a:cubicBezTo>
                  <a:lnTo>
                    <a:pt x="2287" y="5905"/>
                  </a:lnTo>
                  <a:lnTo>
                    <a:pt x="2251" y="5905"/>
                  </a:lnTo>
                  <a:cubicBezTo>
                    <a:pt x="1965" y="5905"/>
                    <a:pt x="1715" y="6072"/>
                    <a:pt x="1608" y="6334"/>
                  </a:cubicBezTo>
                  <a:lnTo>
                    <a:pt x="1394" y="6869"/>
                  </a:lnTo>
                  <a:cubicBezTo>
                    <a:pt x="1370" y="6917"/>
                    <a:pt x="1370" y="6977"/>
                    <a:pt x="1406" y="7024"/>
                  </a:cubicBezTo>
                  <a:cubicBezTo>
                    <a:pt x="1430" y="7060"/>
                    <a:pt x="1477" y="7096"/>
                    <a:pt x="1537" y="7096"/>
                  </a:cubicBezTo>
                  <a:lnTo>
                    <a:pt x="2680" y="7096"/>
                  </a:lnTo>
                  <a:cubicBezTo>
                    <a:pt x="3013" y="7096"/>
                    <a:pt x="3299" y="6869"/>
                    <a:pt x="3358" y="6548"/>
                  </a:cubicBezTo>
                  <a:lnTo>
                    <a:pt x="3418" y="6215"/>
                  </a:lnTo>
                  <a:cubicBezTo>
                    <a:pt x="3894" y="6405"/>
                    <a:pt x="4704" y="6619"/>
                    <a:pt x="5942" y="6619"/>
                  </a:cubicBezTo>
                  <a:cubicBezTo>
                    <a:pt x="6287" y="6619"/>
                    <a:pt x="6668" y="6608"/>
                    <a:pt x="7085" y="6560"/>
                  </a:cubicBezTo>
                  <a:lnTo>
                    <a:pt x="7085" y="6560"/>
                  </a:lnTo>
                  <a:lnTo>
                    <a:pt x="6954" y="6869"/>
                  </a:lnTo>
                  <a:cubicBezTo>
                    <a:pt x="6930" y="6917"/>
                    <a:pt x="6942" y="6977"/>
                    <a:pt x="6966" y="7024"/>
                  </a:cubicBezTo>
                  <a:cubicBezTo>
                    <a:pt x="7002" y="7060"/>
                    <a:pt x="7049" y="7096"/>
                    <a:pt x="7109" y="7096"/>
                  </a:cubicBezTo>
                  <a:lnTo>
                    <a:pt x="8490" y="7096"/>
                  </a:lnTo>
                  <a:cubicBezTo>
                    <a:pt x="8776" y="7096"/>
                    <a:pt x="8990" y="6869"/>
                    <a:pt x="8990" y="6584"/>
                  </a:cubicBezTo>
                  <a:lnTo>
                    <a:pt x="8990" y="6215"/>
                  </a:lnTo>
                  <a:cubicBezTo>
                    <a:pt x="9204" y="6155"/>
                    <a:pt x="9347" y="6096"/>
                    <a:pt x="9443" y="6036"/>
                  </a:cubicBezTo>
                  <a:cubicBezTo>
                    <a:pt x="9669" y="5893"/>
                    <a:pt x="9871" y="5655"/>
                    <a:pt x="10062" y="5334"/>
                  </a:cubicBezTo>
                  <a:cubicBezTo>
                    <a:pt x="10216" y="5310"/>
                    <a:pt x="10383" y="5262"/>
                    <a:pt x="10538" y="5238"/>
                  </a:cubicBezTo>
                  <a:cubicBezTo>
                    <a:pt x="10764" y="5179"/>
                    <a:pt x="10943" y="5024"/>
                    <a:pt x="11014" y="4822"/>
                  </a:cubicBezTo>
                  <a:cubicBezTo>
                    <a:pt x="11098" y="4560"/>
                    <a:pt x="11062" y="4322"/>
                    <a:pt x="10943" y="4143"/>
                  </a:cubicBezTo>
                  <a:cubicBezTo>
                    <a:pt x="10645" y="3691"/>
                    <a:pt x="10145" y="3012"/>
                    <a:pt x="9454" y="2417"/>
                  </a:cubicBezTo>
                  <a:cubicBezTo>
                    <a:pt x="8657" y="1726"/>
                    <a:pt x="7776" y="1285"/>
                    <a:pt x="6883" y="1155"/>
                  </a:cubicBezTo>
                  <a:cubicBezTo>
                    <a:pt x="6667" y="1122"/>
                    <a:pt x="6450" y="1106"/>
                    <a:pt x="6233" y="1106"/>
                  </a:cubicBezTo>
                  <a:cubicBezTo>
                    <a:pt x="5093" y="1106"/>
                    <a:pt x="3929" y="1551"/>
                    <a:pt x="2739" y="2440"/>
                  </a:cubicBezTo>
                  <a:lnTo>
                    <a:pt x="2739" y="1202"/>
                  </a:lnTo>
                  <a:cubicBezTo>
                    <a:pt x="2739" y="857"/>
                    <a:pt x="2596" y="512"/>
                    <a:pt x="2323" y="285"/>
                  </a:cubicBezTo>
                  <a:cubicBezTo>
                    <a:pt x="2102" y="105"/>
                    <a:pt x="1822" y="0"/>
                    <a:pt x="153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6"/>
            <p:cNvSpPr/>
            <p:nvPr/>
          </p:nvSpPr>
          <p:spPr>
            <a:xfrm>
              <a:off x="1985805" y="2573938"/>
              <a:ext cx="10720" cy="16416"/>
            </a:xfrm>
            <a:custGeom>
              <a:avLst/>
              <a:gdLst/>
              <a:ahLst/>
              <a:cxnLst/>
              <a:rect l="l" t="t" r="r" b="b"/>
              <a:pathLst>
                <a:path w="335" h="513" extrusionOk="0">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56"/>
          <p:cNvGrpSpPr/>
          <p:nvPr/>
        </p:nvGrpSpPr>
        <p:grpSpPr>
          <a:xfrm>
            <a:off x="1271891" y="2085593"/>
            <a:ext cx="355104" cy="250944"/>
            <a:chOff x="2500941" y="2527218"/>
            <a:chExt cx="355104" cy="250944"/>
          </a:xfrm>
        </p:grpSpPr>
        <p:sp>
          <p:nvSpPr>
            <p:cNvPr id="472" name="Google Shape;472;p56"/>
            <p:cNvSpPr/>
            <p:nvPr/>
          </p:nvSpPr>
          <p:spPr>
            <a:xfrm>
              <a:off x="2500941" y="2527218"/>
              <a:ext cx="355104" cy="250944"/>
            </a:xfrm>
            <a:custGeom>
              <a:avLst/>
              <a:gdLst/>
              <a:ahLst/>
              <a:cxnLst/>
              <a:rect l="l" t="t" r="r" b="b"/>
              <a:pathLst>
                <a:path w="11097" h="7842" extrusionOk="0">
                  <a:moveTo>
                    <a:pt x="9204" y="579"/>
                  </a:moveTo>
                  <a:cubicBezTo>
                    <a:pt x="9882" y="579"/>
                    <a:pt x="10430" y="1139"/>
                    <a:pt x="10430" y="1806"/>
                  </a:cubicBezTo>
                  <a:cubicBezTo>
                    <a:pt x="10430" y="2472"/>
                    <a:pt x="9882" y="3020"/>
                    <a:pt x="9204" y="3020"/>
                  </a:cubicBezTo>
                  <a:cubicBezTo>
                    <a:pt x="8537" y="3020"/>
                    <a:pt x="7989" y="2472"/>
                    <a:pt x="7989" y="1806"/>
                  </a:cubicBezTo>
                  <a:cubicBezTo>
                    <a:pt x="7989" y="1139"/>
                    <a:pt x="8537" y="579"/>
                    <a:pt x="9204" y="579"/>
                  </a:cubicBezTo>
                  <a:close/>
                  <a:moveTo>
                    <a:pt x="8647" y="361"/>
                  </a:moveTo>
                  <a:cubicBezTo>
                    <a:pt x="8681" y="361"/>
                    <a:pt x="8716" y="362"/>
                    <a:pt x="8751" y="365"/>
                  </a:cubicBezTo>
                  <a:cubicBezTo>
                    <a:pt x="8120" y="555"/>
                    <a:pt x="7668" y="1151"/>
                    <a:pt x="7668" y="1829"/>
                  </a:cubicBezTo>
                  <a:cubicBezTo>
                    <a:pt x="7668" y="2687"/>
                    <a:pt x="8358" y="3377"/>
                    <a:pt x="9216" y="3377"/>
                  </a:cubicBezTo>
                  <a:cubicBezTo>
                    <a:pt x="9727" y="3377"/>
                    <a:pt x="10180" y="3127"/>
                    <a:pt x="10466" y="2734"/>
                  </a:cubicBezTo>
                  <a:cubicBezTo>
                    <a:pt x="10609" y="2949"/>
                    <a:pt x="10763" y="3199"/>
                    <a:pt x="10775" y="3365"/>
                  </a:cubicBezTo>
                  <a:cubicBezTo>
                    <a:pt x="10668" y="3472"/>
                    <a:pt x="9989" y="3782"/>
                    <a:pt x="8680" y="4068"/>
                  </a:cubicBezTo>
                  <a:cubicBezTo>
                    <a:pt x="8584" y="4080"/>
                    <a:pt x="8525" y="4175"/>
                    <a:pt x="8561" y="4258"/>
                  </a:cubicBezTo>
                  <a:cubicBezTo>
                    <a:pt x="8573" y="4330"/>
                    <a:pt x="8644" y="4389"/>
                    <a:pt x="8715" y="4389"/>
                  </a:cubicBezTo>
                  <a:lnTo>
                    <a:pt x="8751" y="4389"/>
                  </a:lnTo>
                  <a:cubicBezTo>
                    <a:pt x="9370" y="4258"/>
                    <a:pt x="9954" y="4092"/>
                    <a:pt x="10370" y="3925"/>
                  </a:cubicBezTo>
                  <a:lnTo>
                    <a:pt x="10370" y="3925"/>
                  </a:lnTo>
                  <a:cubicBezTo>
                    <a:pt x="10323" y="3961"/>
                    <a:pt x="10299" y="4008"/>
                    <a:pt x="10251" y="4032"/>
                  </a:cubicBezTo>
                  <a:cubicBezTo>
                    <a:pt x="9894" y="4330"/>
                    <a:pt x="9394" y="4675"/>
                    <a:pt x="8835" y="4985"/>
                  </a:cubicBezTo>
                  <a:cubicBezTo>
                    <a:pt x="8418" y="5223"/>
                    <a:pt x="8001" y="5437"/>
                    <a:pt x="7608" y="5592"/>
                  </a:cubicBezTo>
                  <a:cubicBezTo>
                    <a:pt x="7049" y="5270"/>
                    <a:pt x="6334" y="5104"/>
                    <a:pt x="5584" y="5104"/>
                  </a:cubicBezTo>
                  <a:cubicBezTo>
                    <a:pt x="4822" y="5104"/>
                    <a:pt x="4108" y="5282"/>
                    <a:pt x="3560" y="5592"/>
                  </a:cubicBezTo>
                  <a:cubicBezTo>
                    <a:pt x="3155" y="5437"/>
                    <a:pt x="2739" y="5223"/>
                    <a:pt x="2322" y="4985"/>
                  </a:cubicBezTo>
                  <a:cubicBezTo>
                    <a:pt x="1774" y="4675"/>
                    <a:pt x="1262" y="4330"/>
                    <a:pt x="905" y="4032"/>
                  </a:cubicBezTo>
                  <a:cubicBezTo>
                    <a:pt x="857" y="3984"/>
                    <a:pt x="822" y="3961"/>
                    <a:pt x="786" y="3925"/>
                  </a:cubicBezTo>
                  <a:lnTo>
                    <a:pt x="786" y="3925"/>
                  </a:lnTo>
                  <a:cubicBezTo>
                    <a:pt x="1084" y="4044"/>
                    <a:pt x="1441" y="4151"/>
                    <a:pt x="1857" y="4270"/>
                  </a:cubicBezTo>
                  <a:cubicBezTo>
                    <a:pt x="3048" y="4592"/>
                    <a:pt x="4405" y="4746"/>
                    <a:pt x="5596" y="4746"/>
                  </a:cubicBezTo>
                  <a:cubicBezTo>
                    <a:pt x="6370" y="4746"/>
                    <a:pt x="7215" y="4675"/>
                    <a:pt x="8049" y="4544"/>
                  </a:cubicBezTo>
                  <a:cubicBezTo>
                    <a:pt x="8144" y="4520"/>
                    <a:pt x="8203" y="4437"/>
                    <a:pt x="8180" y="4342"/>
                  </a:cubicBezTo>
                  <a:cubicBezTo>
                    <a:pt x="8169" y="4265"/>
                    <a:pt x="8098" y="4209"/>
                    <a:pt x="8013" y="4209"/>
                  </a:cubicBezTo>
                  <a:cubicBezTo>
                    <a:pt x="8005" y="4209"/>
                    <a:pt x="7997" y="4210"/>
                    <a:pt x="7989" y="4211"/>
                  </a:cubicBezTo>
                  <a:cubicBezTo>
                    <a:pt x="7168" y="4342"/>
                    <a:pt x="6334" y="4425"/>
                    <a:pt x="5596" y="4425"/>
                  </a:cubicBezTo>
                  <a:cubicBezTo>
                    <a:pt x="4096" y="4425"/>
                    <a:pt x="2750" y="4151"/>
                    <a:pt x="2084" y="3996"/>
                  </a:cubicBezTo>
                  <a:cubicBezTo>
                    <a:pt x="1072" y="3734"/>
                    <a:pt x="476" y="3472"/>
                    <a:pt x="381" y="3353"/>
                  </a:cubicBezTo>
                  <a:cubicBezTo>
                    <a:pt x="405" y="3187"/>
                    <a:pt x="548" y="2925"/>
                    <a:pt x="703" y="2722"/>
                  </a:cubicBezTo>
                  <a:cubicBezTo>
                    <a:pt x="976" y="3115"/>
                    <a:pt x="1441" y="3365"/>
                    <a:pt x="1953" y="3365"/>
                  </a:cubicBezTo>
                  <a:cubicBezTo>
                    <a:pt x="2798" y="3365"/>
                    <a:pt x="3501" y="2663"/>
                    <a:pt x="3501" y="1817"/>
                  </a:cubicBezTo>
                  <a:cubicBezTo>
                    <a:pt x="3501" y="1639"/>
                    <a:pt x="3465" y="1460"/>
                    <a:pt x="3405" y="1294"/>
                  </a:cubicBezTo>
                  <a:cubicBezTo>
                    <a:pt x="3387" y="1229"/>
                    <a:pt x="3326" y="1186"/>
                    <a:pt x="3261" y="1186"/>
                  </a:cubicBezTo>
                  <a:cubicBezTo>
                    <a:pt x="3242" y="1186"/>
                    <a:pt x="3222" y="1190"/>
                    <a:pt x="3203" y="1198"/>
                  </a:cubicBezTo>
                  <a:cubicBezTo>
                    <a:pt x="3108" y="1222"/>
                    <a:pt x="3060" y="1317"/>
                    <a:pt x="3096" y="1401"/>
                  </a:cubicBezTo>
                  <a:cubicBezTo>
                    <a:pt x="3143" y="1532"/>
                    <a:pt x="3167" y="1675"/>
                    <a:pt x="3167" y="1817"/>
                  </a:cubicBezTo>
                  <a:cubicBezTo>
                    <a:pt x="3167" y="2484"/>
                    <a:pt x="2619" y="3044"/>
                    <a:pt x="1953" y="3044"/>
                  </a:cubicBezTo>
                  <a:cubicBezTo>
                    <a:pt x="1274" y="3044"/>
                    <a:pt x="726" y="2484"/>
                    <a:pt x="726" y="1817"/>
                  </a:cubicBezTo>
                  <a:cubicBezTo>
                    <a:pt x="726" y="1151"/>
                    <a:pt x="1274" y="603"/>
                    <a:pt x="1953" y="603"/>
                  </a:cubicBezTo>
                  <a:cubicBezTo>
                    <a:pt x="2250" y="603"/>
                    <a:pt x="2524" y="698"/>
                    <a:pt x="2750" y="913"/>
                  </a:cubicBezTo>
                  <a:cubicBezTo>
                    <a:pt x="2785" y="941"/>
                    <a:pt x="2824" y="956"/>
                    <a:pt x="2862" y="956"/>
                  </a:cubicBezTo>
                  <a:cubicBezTo>
                    <a:pt x="2905" y="956"/>
                    <a:pt x="2946" y="938"/>
                    <a:pt x="2977" y="901"/>
                  </a:cubicBezTo>
                  <a:cubicBezTo>
                    <a:pt x="3036" y="817"/>
                    <a:pt x="3036" y="734"/>
                    <a:pt x="2965" y="674"/>
                  </a:cubicBezTo>
                  <a:cubicBezTo>
                    <a:pt x="2798" y="520"/>
                    <a:pt x="2608" y="424"/>
                    <a:pt x="2405" y="365"/>
                  </a:cubicBezTo>
                  <a:cubicBezTo>
                    <a:pt x="2442" y="362"/>
                    <a:pt x="2478" y="361"/>
                    <a:pt x="2513" y="361"/>
                  </a:cubicBezTo>
                  <a:cubicBezTo>
                    <a:pt x="2793" y="361"/>
                    <a:pt x="3047" y="442"/>
                    <a:pt x="3227" y="579"/>
                  </a:cubicBezTo>
                  <a:cubicBezTo>
                    <a:pt x="4036" y="1222"/>
                    <a:pt x="4715" y="1496"/>
                    <a:pt x="5584" y="1496"/>
                  </a:cubicBezTo>
                  <a:cubicBezTo>
                    <a:pt x="6441" y="1496"/>
                    <a:pt x="7132" y="1222"/>
                    <a:pt x="7930" y="579"/>
                  </a:cubicBezTo>
                  <a:cubicBezTo>
                    <a:pt x="8120" y="442"/>
                    <a:pt x="8375" y="361"/>
                    <a:pt x="8647" y="361"/>
                  </a:cubicBezTo>
                  <a:close/>
                  <a:moveTo>
                    <a:pt x="5584" y="5437"/>
                  </a:moveTo>
                  <a:cubicBezTo>
                    <a:pt x="6179" y="5437"/>
                    <a:pt x="6751" y="5556"/>
                    <a:pt x="7215" y="5758"/>
                  </a:cubicBezTo>
                  <a:cubicBezTo>
                    <a:pt x="6572" y="6020"/>
                    <a:pt x="5989" y="6151"/>
                    <a:pt x="5584" y="6151"/>
                  </a:cubicBezTo>
                  <a:cubicBezTo>
                    <a:pt x="5144" y="6151"/>
                    <a:pt x="4584" y="6020"/>
                    <a:pt x="3941" y="5758"/>
                  </a:cubicBezTo>
                  <a:cubicBezTo>
                    <a:pt x="4405" y="5556"/>
                    <a:pt x="4989" y="5437"/>
                    <a:pt x="5584" y="5437"/>
                  </a:cubicBezTo>
                  <a:close/>
                  <a:moveTo>
                    <a:pt x="607" y="4234"/>
                  </a:moveTo>
                  <a:lnTo>
                    <a:pt x="607" y="4234"/>
                  </a:lnTo>
                  <a:cubicBezTo>
                    <a:pt x="643" y="4246"/>
                    <a:pt x="655" y="4270"/>
                    <a:pt x="679" y="4294"/>
                  </a:cubicBezTo>
                  <a:cubicBezTo>
                    <a:pt x="1060" y="4604"/>
                    <a:pt x="1572" y="4961"/>
                    <a:pt x="2143" y="5282"/>
                  </a:cubicBezTo>
                  <a:cubicBezTo>
                    <a:pt x="2739" y="5627"/>
                    <a:pt x="3358" y="5913"/>
                    <a:pt x="3929" y="6116"/>
                  </a:cubicBezTo>
                  <a:cubicBezTo>
                    <a:pt x="4584" y="6354"/>
                    <a:pt x="5120" y="6473"/>
                    <a:pt x="5548" y="6473"/>
                  </a:cubicBezTo>
                  <a:cubicBezTo>
                    <a:pt x="5977" y="6473"/>
                    <a:pt x="6525" y="6354"/>
                    <a:pt x="7168" y="6116"/>
                  </a:cubicBezTo>
                  <a:cubicBezTo>
                    <a:pt x="7739" y="5913"/>
                    <a:pt x="8358" y="5616"/>
                    <a:pt x="8954" y="5282"/>
                  </a:cubicBezTo>
                  <a:cubicBezTo>
                    <a:pt x="9537" y="4961"/>
                    <a:pt x="10061" y="4604"/>
                    <a:pt x="10418" y="4294"/>
                  </a:cubicBezTo>
                  <a:cubicBezTo>
                    <a:pt x="10442" y="4270"/>
                    <a:pt x="10454" y="4246"/>
                    <a:pt x="10489" y="4234"/>
                  </a:cubicBezTo>
                  <a:lnTo>
                    <a:pt x="10489" y="4234"/>
                  </a:lnTo>
                  <a:cubicBezTo>
                    <a:pt x="10239" y="4770"/>
                    <a:pt x="9716" y="5401"/>
                    <a:pt x="9061" y="5973"/>
                  </a:cubicBezTo>
                  <a:cubicBezTo>
                    <a:pt x="8525" y="6437"/>
                    <a:pt x="7942" y="6818"/>
                    <a:pt x="7370" y="7092"/>
                  </a:cubicBezTo>
                  <a:cubicBezTo>
                    <a:pt x="6727" y="7390"/>
                    <a:pt x="6120" y="7532"/>
                    <a:pt x="5560" y="7532"/>
                  </a:cubicBezTo>
                  <a:cubicBezTo>
                    <a:pt x="5013" y="7532"/>
                    <a:pt x="4405" y="7390"/>
                    <a:pt x="3762" y="7092"/>
                  </a:cubicBezTo>
                  <a:cubicBezTo>
                    <a:pt x="3179" y="6818"/>
                    <a:pt x="2608" y="6437"/>
                    <a:pt x="2060" y="5973"/>
                  </a:cubicBezTo>
                  <a:cubicBezTo>
                    <a:pt x="1417" y="5401"/>
                    <a:pt x="893" y="4782"/>
                    <a:pt x="607" y="4234"/>
                  </a:cubicBezTo>
                  <a:close/>
                  <a:moveTo>
                    <a:pt x="2503" y="1"/>
                  </a:moveTo>
                  <a:cubicBezTo>
                    <a:pt x="2451" y="1"/>
                    <a:pt x="2399" y="3"/>
                    <a:pt x="2346" y="8"/>
                  </a:cubicBezTo>
                  <a:cubicBezTo>
                    <a:pt x="1965" y="20"/>
                    <a:pt x="1584" y="151"/>
                    <a:pt x="1334" y="365"/>
                  </a:cubicBezTo>
                  <a:cubicBezTo>
                    <a:pt x="762" y="579"/>
                    <a:pt x="333" y="1151"/>
                    <a:pt x="333" y="1806"/>
                  </a:cubicBezTo>
                  <a:cubicBezTo>
                    <a:pt x="333" y="2008"/>
                    <a:pt x="381" y="2222"/>
                    <a:pt x="453" y="2401"/>
                  </a:cubicBezTo>
                  <a:cubicBezTo>
                    <a:pt x="322" y="2568"/>
                    <a:pt x="0" y="3020"/>
                    <a:pt x="0" y="3365"/>
                  </a:cubicBezTo>
                  <a:cubicBezTo>
                    <a:pt x="0" y="4139"/>
                    <a:pt x="714" y="5258"/>
                    <a:pt x="1822" y="6211"/>
                  </a:cubicBezTo>
                  <a:cubicBezTo>
                    <a:pt x="2381" y="6687"/>
                    <a:pt x="2989" y="7092"/>
                    <a:pt x="3596" y="7366"/>
                  </a:cubicBezTo>
                  <a:cubicBezTo>
                    <a:pt x="4286" y="7699"/>
                    <a:pt x="4941" y="7842"/>
                    <a:pt x="5536" y="7842"/>
                  </a:cubicBezTo>
                  <a:cubicBezTo>
                    <a:pt x="6132" y="7842"/>
                    <a:pt x="6787" y="7687"/>
                    <a:pt x="7465" y="7366"/>
                  </a:cubicBezTo>
                  <a:cubicBezTo>
                    <a:pt x="8073" y="7092"/>
                    <a:pt x="8692" y="6687"/>
                    <a:pt x="9239" y="6211"/>
                  </a:cubicBezTo>
                  <a:cubicBezTo>
                    <a:pt x="10335" y="5258"/>
                    <a:pt x="11073" y="4139"/>
                    <a:pt x="11073" y="3377"/>
                  </a:cubicBezTo>
                  <a:lnTo>
                    <a:pt x="11073" y="3365"/>
                  </a:lnTo>
                  <a:cubicBezTo>
                    <a:pt x="11097" y="3020"/>
                    <a:pt x="10775" y="2568"/>
                    <a:pt x="10644" y="2401"/>
                  </a:cubicBezTo>
                  <a:cubicBezTo>
                    <a:pt x="10716" y="2222"/>
                    <a:pt x="10751" y="2008"/>
                    <a:pt x="10751" y="1806"/>
                  </a:cubicBezTo>
                  <a:cubicBezTo>
                    <a:pt x="10751" y="1151"/>
                    <a:pt x="10347" y="579"/>
                    <a:pt x="9763" y="365"/>
                  </a:cubicBezTo>
                  <a:cubicBezTo>
                    <a:pt x="9501" y="151"/>
                    <a:pt x="9132" y="20"/>
                    <a:pt x="8751" y="8"/>
                  </a:cubicBezTo>
                  <a:cubicBezTo>
                    <a:pt x="8714" y="5"/>
                    <a:pt x="8677" y="4"/>
                    <a:pt x="8640" y="4"/>
                  </a:cubicBezTo>
                  <a:cubicBezTo>
                    <a:pt x="8277" y="4"/>
                    <a:pt x="7941" y="109"/>
                    <a:pt x="7703" y="282"/>
                  </a:cubicBezTo>
                  <a:cubicBezTo>
                    <a:pt x="6965" y="877"/>
                    <a:pt x="6346" y="1115"/>
                    <a:pt x="5548" y="1115"/>
                  </a:cubicBezTo>
                  <a:cubicBezTo>
                    <a:pt x="4739" y="1115"/>
                    <a:pt x="4143" y="877"/>
                    <a:pt x="3393" y="282"/>
                  </a:cubicBezTo>
                  <a:cubicBezTo>
                    <a:pt x="3165" y="105"/>
                    <a:pt x="2855" y="1"/>
                    <a:pt x="25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6"/>
            <p:cNvSpPr/>
            <p:nvPr/>
          </p:nvSpPr>
          <p:spPr>
            <a:xfrm>
              <a:off x="2651437" y="2623922"/>
              <a:ext cx="16768" cy="15968"/>
            </a:xfrm>
            <a:custGeom>
              <a:avLst/>
              <a:gdLst/>
              <a:ahLst/>
              <a:cxnLst/>
              <a:rect l="l" t="t" r="r" b="b"/>
              <a:pathLst>
                <a:path w="524" h="499" extrusionOk="0">
                  <a:moveTo>
                    <a:pt x="351" y="1"/>
                  </a:moveTo>
                  <a:cubicBezTo>
                    <a:pt x="310" y="1"/>
                    <a:pt x="268" y="16"/>
                    <a:pt x="238" y="46"/>
                  </a:cubicBezTo>
                  <a:lnTo>
                    <a:pt x="60" y="224"/>
                  </a:lnTo>
                  <a:cubicBezTo>
                    <a:pt x="0" y="284"/>
                    <a:pt x="0" y="391"/>
                    <a:pt x="60" y="450"/>
                  </a:cubicBezTo>
                  <a:cubicBezTo>
                    <a:pt x="83" y="474"/>
                    <a:pt x="131" y="498"/>
                    <a:pt x="179" y="498"/>
                  </a:cubicBezTo>
                  <a:cubicBezTo>
                    <a:pt x="214" y="498"/>
                    <a:pt x="262" y="474"/>
                    <a:pt x="298" y="450"/>
                  </a:cubicBezTo>
                  <a:lnTo>
                    <a:pt x="476" y="272"/>
                  </a:lnTo>
                  <a:cubicBezTo>
                    <a:pt x="524" y="224"/>
                    <a:pt x="524" y="117"/>
                    <a:pt x="464" y="46"/>
                  </a:cubicBezTo>
                  <a:cubicBezTo>
                    <a:pt x="435" y="16"/>
                    <a:pt x="393" y="1"/>
                    <a:pt x="35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6"/>
            <p:cNvSpPr/>
            <p:nvPr/>
          </p:nvSpPr>
          <p:spPr>
            <a:xfrm>
              <a:off x="2690285" y="2623922"/>
              <a:ext cx="16800" cy="15968"/>
            </a:xfrm>
            <a:custGeom>
              <a:avLst/>
              <a:gdLst/>
              <a:ahLst/>
              <a:cxnLst/>
              <a:rect l="l" t="t" r="r" b="b"/>
              <a:pathLst>
                <a:path w="525" h="499" extrusionOk="0">
                  <a:moveTo>
                    <a:pt x="173" y="1"/>
                  </a:moveTo>
                  <a:cubicBezTo>
                    <a:pt x="131" y="1"/>
                    <a:pt x="90" y="16"/>
                    <a:pt x="60" y="46"/>
                  </a:cubicBezTo>
                  <a:cubicBezTo>
                    <a:pt x="0" y="105"/>
                    <a:pt x="0" y="212"/>
                    <a:pt x="60" y="272"/>
                  </a:cubicBezTo>
                  <a:lnTo>
                    <a:pt x="239" y="450"/>
                  </a:lnTo>
                  <a:cubicBezTo>
                    <a:pt x="274" y="474"/>
                    <a:pt x="310" y="498"/>
                    <a:pt x="358" y="498"/>
                  </a:cubicBezTo>
                  <a:cubicBezTo>
                    <a:pt x="405" y="498"/>
                    <a:pt x="453" y="474"/>
                    <a:pt x="477" y="450"/>
                  </a:cubicBezTo>
                  <a:cubicBezTo>
                    <a:pt x="524" y="391"/>
                    <a:pt x="524" y="284"/>
                    <a:pt x="465" y="224"/>
                  </a:cubicBezTo>
                  <a:lnTo>
                    <a:pt x="286" y="46"/>
                  </a:lnTo>
                  <a:cubicBezTo>
                    <a:pt x="256" y="16"/>
                    <a:pt x="215" y="1"/>
                    <a:pt x="17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6"/>
            <p:cNvSpPr/>
            <p:nvPr/>
          </p:nvSpPr>
          <p:spPr>
            <a:xfrm>
              <a:off x="2535597" y="2557170"/>
              <a:ext cx="32416" cy="49184"/>
            </a:xfrm>
            <a:custGeom>
              <a:avLst/>
              <a:gdLst/>
              <a:ahLst/>
              <a:cxnLst/>
              <a:rect l="l" t="t" r="r" b="b"/>
              <a:pathLst>
                <a:path w="1013" h="1537" extrusionOk="0">
                  <a:moveTo>
                    <a:pt x="501" y="0"/>
                  </a:moveTo>
                  <a:cubicBezTo>
                    <a:pt x="227" y="0"/>
                    <a:pt x="1" y="227"/>
                    <a:pt x="1" y="512"/>
                  </a:cubicBezTo>
                  <a:lnTo>
                    <a:pt x="1" y="1024"/>
                  </a:lnTo>
                  <a:cubicBezTo>
                    <a:pt x="1" y="1310"/>
                    <a:pt x="227" y="1536"/>
                    <a:pt x="501" y="1536"/>
                  </a:cubicBezTo>
                  <a:cubicBezTo>
                    <a:pt x="786" y="1536"/>
                    <a:pt x="1013" y="1310"/>
                    <a:pt x="1013" y="1024"/>
                  </a:cubicBezTo>
                  <a:lnTo>
                    <a:pt x="1013" y="691"/>
                  </a:lnTo>
                  <a:cubicBezTo>
                    <a:pt x="1013" y="596"/>
                    <a:pt x="941" y="524"/>
                    <a:pt x="846" y="524"/>
                  </a:cubicBezTo>
                  <a:cubicBezTo>
                    <a:pt x="763" y="524"/>
                    <a:pt x="679" y="596"/>
                    <a:pt x="679" y="691"/>
                  </a:cubicBezTo>
                  <a:lnTo>
                    <a:pt x="679" y="1036"/>
                  </a:lnTo>
                  <a:cubicBezTo>
                    <a:pt x="679" y="1131"/>
                    <a:pt x="596" y="1215"/>
                    <a:pt x="501" y="1215"/>
                  </a:cubicBezTo>
                  <a:cubicBezTo>
                    <a:pt x="405" y="1215"/>
                    <a:pt x="322" y="1120"/>
                    <a:pt x="322" y="1036"/>
                  </a:cubicBezTo>
                  <a:lnTo>
                    <a:pt x="322" y="512"/>
                  </a:lnTo>
                  <a:cubicBezTo>
                    <a:pt x="322" y="405"/>
                    <a:pt x="417" y="334"/>
                    <a:pt x="501" y="334"/>
                  </a:cubicBezTo>
                  <a:cubicBezTo>
                    <a:pt x="596" y="334"/>
                    <a:pt x="667" y="262"/>
                    <a:pt x="667" y="167"/>
                  </a:cubicBezTo>
                  <a:cubicBezTo>
                    <a:pt x="667" y="84"/>
                    <a:pt x="596" y="0"/>
                    <a:pt x="50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6"/>
            <p:cNvSpPr/>
            <p:nvPr/>
          </p:nvSpPr>
          <p:spPr>
            <a:xfrm>
              <a:off x="2790477" y="2557938"/>
              <a:ext cx="32416" cy="48800"/>
            </a:xfrm>
            <a:custGeom>
              <a:avLst/>
              <a:gdLst/>
              <a:ahLst/>
              <a:cxnLst/>
              <a:rect l="l" t="t" r="r" b="b"/>
              <a:pathLst>
                <a:path w="1013" h="1525" extrusionOk="0">
                  <a:moveTo>
                    <a:pt x="501" y="0"/>
                  </a:moveTo>
                  <a:cubicBezTo>
                    <a:pt x="418" y="0"/>
                    <a:pt x="346" y="72"/>
                    <a:pt x="346" y="155"/>
                  </a:cubicBezTo>
                  <a:cubicBezTo>
                    <a:pt x="346" y="250"/>
                    <a:pt x="418" y="322"/>
                    <a:pt x="501" y="322"/>
                  </a:cubicBezTo>
                  <a:cubicBezTo>
                    <a:pt x="608" y="322"/>
                    <a:pt x="679" y="417"/>
                    <a:pt x="679" y="500"/>
                  </a:cubicBezTo>
                  <a:lnTo>
                    <a:pt x="679" y="1024"/>
                  </a:lnTo>
                  <a:cubicBezTo>
                    <a:pt x="679" y="1131"/>
                    <a:pt x="596" y="1203"/>
                    <a:pt x="501" y="1203"/>
                  </a:cubicBezTo>
                  <a:cubicBezTo>
                    <a:pt x="418" y="1203"/>
                    <a:pt x="322" y="1107"/>
                    <a:pt x="322" y="1024"/>
                  </a:cubicBezTo>
                  <a:lnTo>
                    <a:pt x="322" y="679"/>
                  </a:lnTo>
                  <a:cubicBezTo>
                    <a:pt x="322" y="596"/>
                    <a:pt x="251" y="512"/>
                    <a:pt x="156" y="512"/>
                  </a:cubicBezTo>
                  <a:cubicBezTo>
                    <a:pt x="72" y="512"/>
                    <a:pt x="1" y="596"/>
                    <a:pt x="1" y="679"/>
                  </a:cubicBezTo>
                  <a:lnTo>
                    <a:pt x="1" y="1024"/>
                  </a:lnTo>
                  <a:cubicBezTo>
                    <a:pt x="1" y="1310"/>
                    <a:pt x="215" y="1524"/>
                    <a:pt x="501" y="1524"/>
                  </a:cubicBezTo>
                  <a:cubicBezTo>
                    <a:pt x="787" y="1524"/>
                    <a:pt x="1013" y="1310"/>
                    <a:pt x="1013" y="1024"/>
                  </a:cubicBezTo>
                  <a:lnTo>
                    <a:pt x="1013" y="500"/>
                  </a:lnTo>
                  <a:cubicBezTo>
                    <a:pt x="1013" y="215"/>
                    <a:pt x="787" y="0"/>
                    <a:pt x="50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56"/>
          <p:cNvGrpSpPr/>
          <p:nvPr/>
        </p:nvGrpSpPr>
        <p:grpSpPr>
          <a:xfrm>
            <a:off x="1365538" y="2667291"/>
            <a:ext cx="368096" cy="223968"/>
            <a:chOff x="1404013" y="2958066"/>
            <a:chExt cx="368096" cy="223968"/>
          </a:xfrm>
        </p:grpSpPr>
        <p:sp>
          <p:nvSpPr>
            <p:cNvPr id="478" name="Google Shape;478;p56"/>
            <p:cNvSpPr/>
            <p:nvPr/>
          </p:nvSpPr>
          <p:spPr>
            <a:xfrm>
              <a:off x="1426893" y="3073426"/>
              <a:ext cx="40032" cy="45760"/>
            </a:xfrm>
            <a:custGeom>
              <a:avLst/>
              <a:gdLst/>
              <a:ahLst/>
              <a:cxnLst/>
              <a:rect l="l" t="t" r="r" b="b"/>
              <a:pathLst>
                <a:path w="1251" h="1430" extrusionOk="0">
                  <a:moveTo>
                    <a:pt x="631" y="0"/>
                  </a:moveTo>
                  <a:cubicBezTo>
                    <a:pt x="286" y="0"/>
                    <a:pt x="0" y="286"/>
                    <a:pt x="0" y="631"/>
                  </a:cubicBezTo>
                  <a:lnTo>
                    <a:pt x="0" y="810"/>
                  </a:lnTo>
                  <a:cubicBezTo>
                    <a:pt x="0" y="1155"/>
                    <a:pt x="286" y="1429"/>
                    <a:pt x="631" y="1429"/>
                  </a:cubicBezTo>
                  <a:cubicBezTo>
                    <a:pt x="965" y="1429"/>
                    <a:pt x="1251" y="1155"/>
                    <a:pt x="1251" y="810"/>
                  </a:cubicBezTo>
                  <a:lnTo>
                    <a:pt x="1251" y="703"/>
                  </a:lnTo>
                  <a:cubicBezTo>
                    <a:pt x="1239" y="619"/>
                    <a:pt x="1167" y="536"/>
                    <a:pt x="1072" y="536"/>
                  </a:cubicBezTo>
                  <a:cubicBezTo>
                    <a:pt x="989" y="536"/>
                    <a:pt x="905" y="619"/>
                    <a:pt x="905" y="703"/>
                  </a:cubicBezTo>
                  <a:lnTo>
                    <a:pt x="905" y="798"/>
                  </a:lnTo>
                  <a:cubicBezTo>
                    <a:pt x="905" y="941"/>
                    <a:pt x="786" y="1072"/>
                    <a:pt x="631" y="1072"/>
                  </a:cubicBezTo>
                  <a:cubicBezTo>
                    <a:pt x="477" y="1072"/>
                    <a:pt x="346" y="953"/>
                    <a:pt x="346" y="798"/>
                  </a:cubicBezTo>
                  <a:lnTo>
                    <a:pt x="346" y="619"/>
                  </a:lnTo>
                  <a:cubicBezTo>
                    <a:pt x="346" y="465"/>
                    <a:pt x="465" y="334"/>
                    <a:pt x="631" y="334"/>
                  </a:cubicBezTo>
                  <a:cubicBezTo>
                    <a:pt x="715" y="334"/>
                    <a:pt x="786" y="262"/>
                    <a:pt x="786" y="167"/>
                  </a:cubicBezTo>
                  <a:cubicBezTo>
                    <a:pt x="786" y="72"/>
                    <a:pt x="715" y="0"/>
                    <a:pt x="63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6"/>
            <p:cNvSpPr/>
            <p:nvPr/>
          </p:nvSpPr>
          <p:spPr>
            <a:xfrm>
              <a:off x="1404013" y="2958066"/>
              <a:ext cx="368096" cy="223968"/>
            </a:xfrm>
            <a:custGeom>
              <a:avLst/>
              <a:gdLst/>
              <a:ahLst/>
              <a:cxnLst/>
              <a:rect l="l" t="t" r="r" b="b"/>
              <a:pathLst>
                <a:path w="11503" h="6999" extrusionOk="0">
                  <a:moveTo>
                    <a:pt x="7800" y="2593"/>
                  </a:moveTo>
                  <a:lnTo>
                    <a:pt x="7895" y="2855"/>
                  </a:lnTo>
                  <a:cubicBezTo>
                    <a:pt x="7811" y="2831"/>
                    <a:pt x="7740" y="2820"/>
                    <a:pt x="7669" y="2796"/>
                  </a:cubicBezTo>
                  <a:cubicBezTo>
                    <a:pt x="7716" y="2712"/>
                    <a:pt x="7752" y="2653"/>
                    <a:pt x="7800" y="2593"/>
                  </a:cubicBezTo>
                  <a:close/>
                  <a:moveTo>
                    <a:pt x="4656" y="2820"/>
                  </a:moveTo>
                  <a:lnTo>
                    <a:pt x="4656" y="2820"/>
                  </a:lnTo>
                  <a:cubicBezTo>
                    <a:pt x="4347" y="3212"/>
                    <a:pt x="3263" y="3582"/>
                    <a:pt x="2430" y="3772"/>
                  </a:cubicBezTo>
                  <a:cubicBezTo>
                    <a:pt x="2370" y="3570"/>
                    <a:pt x="2263" y="3379"/>
                    <a:pt x="2132" y="3248"/>
                  </a:cubicBezTo>
                  <a:cubicBezTo>
                    <a:pt x="2096" y="3224"/>
                    <a:pt x="2049" y="3177"/>
                    <a:pt x="2013" y="3141"/>
                  </a:cubicBezTo>
                  <a:cubicBezTo>
                    <a:pt x="2537" y="3010"/>
                    <a:pt x="3466" y="2831"/>
                    <a:pt x="4656" y="2820"/>
                  </a:cubicBezTo>
                  <a:close/>
                  <a:moveTo>
                    <a:pt x="5049" y="2820"/>
                  </a:moveTo>
                  <a:cubicBezTo>
                    <a:pt x="5371" y="2820"/>
                    <a:pt x="5704" y="2855"/>
                    <a:pt x="6061" y="2879"/>
                  </a:cubicBezTo>
                  <a:lnTo>
                    <a:pt x="4883" y="4224"/>
                  </a:lnTo>
                  <a:cubicBezTo>
                    <a:pt x="4097" y="4129"/>
                    <a:pt x="3490" y="4022"/>
                    <a:pt x="3073" y="3951"/>
                  </a:cubicBezTo>
                  <a:cubicBezTo>
                    <a:pt x="3251" y="3903"/>
                    <a:pt x="3454" y="3832"/>
                    <a:pt x="3644" y="3760"/>
                  </a:cubicBezTo>
                  <a:cubicBezTo>
                    <a:pt x="4454" y="3462"/>
                    <a:pt x="4918" y="3165"/>
                    <a:pt x="5049" y="2820"/>
                  </a:cubicBezTo>
                  <a:close/>
                  <a:moveTo>
                    <a:pt x="8431" y="3355"/>
                  </a:moveTo>
                  <a:lnTo>
                    <a:pt x="8431" y="3355"/>
                  </a:lnTo>
                  <a:cubicBezTo>
                    <a:pt x="9240" y="3605"/>
                    <a:pt x="10014" y="3951"/>
                    <a:pt x="10764" y="4367"/>
                  </a:cubicBezTo>
                  <a:cubicBezTo>
                    <a:pt x="10109" y="4379"/>
                    <a:pt x="9455" y="4415"/>
                    <a:pt x="8812" y="4415"/>
                  </a:cubicBezTo>
                  <a:lnTo>
                    <a:pt x="8431" y="3355"/>
                  </a:lnTo>
                  <a:close/>
                  <a:moveTo>
                    <a:pt x="9586" y="4725"/>
                  </a:moveTo>
                  <a:lnTo>
                    <a:pt x="9990" y="5070"/>
                  </a:lnTo>
                  <a:cubicBezTo>
                    <a:pt x="9752" y="5201"/>
                    <a:pt x="9466" y="5320"/>
                    <a:pt x="9181" y="5427"/>
                  </a:cubicBezTo>
                  <a:lnTo>
                    <a:pt x="8931" y="4736"/>
                  </a:lnTo>
                  <a:cubicBezTo>
                    <a:pt x="9157" y="4736"/>
                    <a:pt x="9359" y="4736"/>
                    <a:pt x="9586" y="4725"/>
                  </a:cubicBezTo>
                  <a:close/>
                  <a:moveTo>
                    <a:pt x="2489" y="4177"/>
                  </a:moveTo>
                  <a:cubicBezTo>
                    <a:pt x="2668" y="4224"/>
                    <a:pt x="2954" y="4284"/>
                    <a:pt x="3347" y="4355"/>
                  </a:cubicBezTo>
                  <a:cubicBezTo>
                    <a:pt x="3239" y="4594"/>
                    <a:pt x="2978" y="5153"/>
                    <a:pt x="2489" y="5689"/>
                  </a:cubicBezTo>
                  <a:cubicBezTo>
                    <a:pt x="2335" y="5665"/>
                    <a:pt x="2216" y="5653"/>
                    <a:pt x="2132" y="5629"/>
                  </a:cubicBezTo>
                  <a:cubicBezTo>
                    <a:pt x="2358" y="5248"/>
                    <a:pt x="2489" y="4772"/>
                    <a:pt x="2489" y="4320"/>
                  </a:cubicBezTo>
                  <a:lnTo>
                    <a:pt x="2489" y="4177"/>
                  </a:lnTo>
                  <a:close/>
                  <a:moveTo>
                    <a:pt x="3704" y="4403"/>
                  </a:moveTo>
                  <a:cubicBezTo>
                    <a:pt x="3978" y="4439"/>
                    <a:pt x="4275" y="4486"/>
                    <a:pt x="4621" y="4522"/>
                  </a:cubicBezTo>
                  <a:cubicBezTo>
                    <a:pt x="4597" y="4522"/>
                    <a:pt x="3454" y="5832"/>
                    <a:pt x="3454" y="5832"/>
                  </a:cubicBezTo>
                  <a:cubicBezTo>
                    <a:pt x="3251" y="5796"/>
                    <a:pt x="3049" y="5784"/>
                    <a:pt x="2894" y="5748"/>
                  </a:cubicBezTo>
                  <a:cubicBezTo>
                    <a:pt x="3370" y="5177"/>
                    <a:pt x="3632" y="4594"/>
                    <a:pt x="3704" y="4403"/>
                  </a:cubicBezTo>
                  <a:close/>
                  <a:moveTo>
                    <a:pt x="1251" y="3224"/>
                  </a:moveTo>
                  <a:cubicBezTo>
                    <a:pt x="1835" y="3224"/>
                    <a:pt x="2156" y="3605"/>
                    <a:pt x="2156" y="4308"/>
                  </a:cubicBezTo>
                  <a:cubicBezTo>
                    <a:pt x="2156" y="4713"/>
                    <a:pt x="2037" y="5129"/>
                    <a:pt x="1846" y="5451"/>
                  </a:cubicBezTo>
                  <a:cubicBezTo>
                    <a:pt x="1668" y="5748"/>
                    <a:pt x="1442" y="5927"/>
                    <a:pt x="1251" y="5927"/>
                  </a:cubicBezTo>
                  <a:cubicBezTo>
                    <a:pt x="1061" y="5927"/>
                    <a:pt x="834" y="5748"/>
                    <a:pt x="656" y="5451"/>
                  </a:cubicBezTo>
                  <a:cubicBezTo>
                    <a:pt x="465" y="5129"/>
                    <a:pt x="346" y="4713"/>
                    <a:pt x="346" y="4308"/>
                  </a:cubicBezTo>
                  <a:cubicBezTo>
                    <a:pt x="346" y="3605"/>
                    <a:pt x="668" y="3224"/>
                    <a:pt x="1251" y="3224"/>
                  </a:cubicBezTo>
                  <a:close/>
                  <a:moveTo>
                    <a:pt x="7454" y="3081"/>
                  </a:moveTo>
                  <a:cubicBezTo>
                    <a:pt x="7657" y="3129"/>
                    <a:pt x="7835" y="3177"/>
                    <a:pt x="8026" y="3224"/>
                  </a:cubicBezTo>
                  <a:lnTo>
                    <a:pt x="8454" y="4391"/>
                  </a:lnTo>
                  <a:lnTo>
                    <a:pt x="8264" y="4391"/>
                  </a:lnTo>
                  <a:cubicBezTo>
                    <a:pt x="8169" y="4391"/>
                    <a:pt x="8097" y="4474"/>
                    <a:pt x="8097" y="4558"/>
                  </a:cubicBezTo>
                  <a:cubicBezTo>
                    <a:pt x="8097" y="4653"/>
                    <a:pt x="8169" y="4725"/>
                    <a:pt x="8264" y="4725"/>
                  </a:cubicBezTo>
                  <a:lnTo>
                    <a:pt x="8573" y="4725"/>
                  </a:lnTo>
                  <a:lnTo>
                    <a:pt x="8859" y="5510"/>
                  </a:lnTo>
                  <a:cubicBezTo>
                    <a:pt x="8526" y="5629"/>
                    <a:pt x="8157" y="5725"/>
                    <a:pt x="7776" y="5796"/>
                  </a:cubicBezTo>
                  <a:cubicBezTo>
                    <a:pt x="7085" y="5915"/>
                    <a:pt x="6347" y="5975"/>
                    <a:pt x="5537" y="5975"/>
                  </a:cubicBezTo>
                  <a:cubicBezTo>
                    <a:pt x="5752" y="5677"/>
                    <a:pt x="6073" y="5201"/>
                    <a:pt x="6418" y="4701"/>
                  </a:cubicBezTo>
                  <a:cubicBezTo>
                    <a:pt x="6788" y="4713"/>
                    <a:pt x="7157" y="4736"/>
                    <a:pt x="7538" y="4736"/>
                  </a:cubicBezTo>
                  <a:cubicBezTo>
                    <a:pt x="7621" y="4736"/>
                    <a:pt x="7692" y="4665"/>
                    <a:pt x="7692" y="4570"/>
                  </a:cubicBezTo>
                  <a:cubicBezTo>
                    <a:pt x="7692" y="4486"/>
                    <a:pt x="7621" y="4415"/>
                    <a:pt x="7538" y="4391"/>
                  </a:cubicBezTo>
                  <a:cubicBezTo>
                    <a:pt x="7216" y="4379"/>
                    <a:pt x="6919" y="4379"/>
                    <a:pt x="6621" y="4355"/>
                  </a:cubicBezTo>
                  <a:cubicBezTo>
                    <a:pt x="6919" y="3903"/>
                    <a:pt x="7216" y="3462"/>
                    <a:pt x="7454" y="3081"/>
                  </a:cubicBezTo>
                  <a:close/>
                  <a:moveTo>
                    <a:pt x="7406" y="1933"/>
                  </a:moveTo>
                  <a:cubicBezTo>
                    <a:pt x="7423" y="1933"/>
                    <a:pt x="7435" y="1935"/>
                    <a:pt x="7442" y="1938"/>
                  </a:cubicBezTo>
                  <a:cubicBezTo>
                    <a:pt x="7466" y="1938"/>
                    <a:pt x="7550" y="1974"/>
                    <a:pt x="7597" y="2058"/>
                  </a:cubicBezTo>
                  <a:lnTo>
                    <a:pt x="7645" y="2212"/>
                  </a:lnTo>
                  <a:cubicBezTo>
                    <a:pt x="6978" y="3224"/>
                    <a:pt x="5323" y="5737"/>
                    <a:pt x="5073" y="5987"/>
                  </a:cubicBezTo>
                  <a:cubicBezTo>
                    <a:pt x="4940" y="6127"/>
                    <a:pt x="4780" y="6199"/>
                    <a:pt x="4592" y="6199"/>
                  </a:cubicBezTo>
                  <a:cubicBezTo>
                    <a:pt x="4477" y="6199"/>
                    <a:pt x="4351" y="6172"/>
                    <a:pt x="4216" y="6118"/>
                  </a:cubicBezTo>
                  <a:cubicBezTo>
                    <a:pt x="4049" y="6058"/>
                    <a:pt x="3918" y="5975"/>
                    <a:pt x="3823" y="5915"/>
                  </a:cubicBezTo>
                  <a:lnTo>
                    <a:pt x="7264" y="1998"/>
                  </a:lnTo>
                  <a:cubicBezTo>
                    <a:pt x="7306" y="1947"/>
                    <a:pt x="7366" y="1933"/>
                    <a:pt x="7406" y="1933"/>
                  </a:cubicBezTo>
                  <a:close/>
                  <a:moveTo>
                    <a:pt x="525" y="1"/>
                  </a:moveTo>
                  <a:cubicBezTo>
                    <a:pt x="480" y="1"/>
                    <a:pt x="436" y="16"/>
                    <a:pt x="406" y="45"/>
                  </a:cubicBezTo>
                  <a:cubicBezTo>
                    <a:pt x="394" y="69"/>
                    <a:pt x="1" y="462"/>
                    <a:pt x="1" y="1438"/>
                  </a:cubicBezTo>
                  <a:cubicBezTo>
                    <a:pt x="1" y="2248"/>
                    <a:pt x="394" y="2784"/>
                    <a:pt x="632" y="3046"/>
                  </a:cubicBezTo>
                  <a:cubicBezTo>
                    <a:pt x="537" y="3105"/>
                    <a:pt x="453" y="3165"/>
                    <a:pt x="370" y="3236"/>
                  </a:cubicBezTo>
                  <a:cubicBezTo>
                    <a:pt x="132" y="3486"/>
                    <a:pt x="13" y="3843"/>
                    <a:pt x="13" y="4320"/>
                  </a:cubicBezTo>
                  <a:cubicBezTo>
                    <a:pt x="13" y="4784"/>
                    <a:pt x="156" y="5260"/>
                    <a:pt x="370" y="5641"/>
                  </a:cubicBezTo>
                  <a:cubicBezTo>
                    <a:pt x="632" y="6058"/>
                    <a:pt x="942" y="6284"/>
                    <a:pt x="1263" y="6284"/>
                  </a:cubicBezTo>
                  <a:cubicBezTo>
                    <a:pt x="1501" y="6284"/>
                    <a:pt x="1739" y="6153"/>
                    <a:pt x="1942" y="5927"/>
                  </a:cubicBezTo>
                  <a:cubicBezTo>
                    <a:pt x="1966" y="5939"/>
                    <a:pt x="2037" y="5939"/>
                    <a:pt x="2132" y="5975"/>
                  </a:cubicBezTo>
                  <a:lnTo>
                    <a:pt x="1715" y="6677"/>
                  </a:lnTo>
                  <a:lnTo>
                    <a:pt x="715" y="6677"/>
                  </a:lnTo>
                  <a:cubicBezTo>
                    <a:pt x="632" y="6677"/>
                    <a:pt x="549" y="6749"/>
                    <a:pt x="549" y="6832"/>
                  </a:cubicBezTo>
                  <a:cubicBezTo>
                    <a:pt x="549" y="6927"/>
                    <a:pt x="632" y="6999"/>
                    <a:pt x="715" y="6999"/>
                  </a:cubicBezTo>
                  <a:lnTo>
                    <a:pt x="1704" y="6999"/>
                  </a:lnTo>
                  <a:cubicBezTo>
                    <a:pt x="1823" y="6999"/>
                    <a:pt x="1942" y="6939"/>
                    <a:pt x="2001" y="6832"/>
                  </a:cubicBezTo>
                  <a:lnTo>
                    <a:pt x="2477" y="6034"/>
                  </a:lnTo>
                  <a:cubicBezTo>
                    <a:pt x="2597" y="6046"/>
                    <a:pt x="2728" y="6082"/>
                    <a:pt x="2894" y="6094"/>
                  </a:cubicBezTo>
                  <a:lnTo>
                    <a:pt x="2894" y="6653"/>
                  </a:lnTo>
                  <a:cubicBezTo>
                    <a:pt x="2894" y="6653"/>
                    <a:pt x="2894" y="6677"/>
                    <a:pt x="2870" y="6677"/>
                  </a:cubicBezTo>
                  <a:lnTo>
                    <a:pt x="2513" y="6677"/>
                  </a:lnTo>
                  <a:cubicBezTo>
                    <a:pt x="2430" y="6677"/>
                    <a:pt x="2358" y="6749"/>
                    <a:pt x="2358" y="6832"/>
                  </a:cubicBezTo>
                  <a:cubicBezTo>
                    <a:pt x="2358" y="6927"/>
                    <a:pt x="2430" y="6999"/>
                    <a:pt x="2513" y="6999"/>
                  </a:cubicBezTo>
                  <a:lnTo>
                    <a:pt x="2870" y="6999"/>
                  </a:lnTo>
                  <a:cubicBezTo>
                    <a:pt x="3073" y="6999"/>
                    <a:pt x="3216" y="6856"/>
                    <a:pt x="3216" y="6653"/>
                  </a:cubicBezTo>
                  <a:lnTo>
                    <a:pt x="3216" y="6153"/>
                  </a:lnTo>
                  <a:cubicBezTo>
                    <a:pt x="3347" y="6165"/>
                    <a:pt x="3501" y="6177"/>
                    <a:pt x="3644" y="6201"/>
                  </a:cubicBezTo>
                  <a:cubicBezTo>
                    <a:pt x="3751" y="6272"/>
                    <a:pt x="3918" y="6356"/>
                    <a:pt x="4097" y="6439"/>
                  </a:cubicBezTo>
                  <a:cubicBezTo>
                    <a:pt x="4275" y="6510"/>
                    <a:pt x="4454" y="6534"/>
                    <a:pt x="4621" y="6534"/>
                  </a:cubicBezTo>
                  <a:cubicBezTo>
                    <a:pt x="4859" y="6534"/>
                    <a:pt x="5073" y="6451"/>
                    <a:pt x="5275" y="6296"/>
                  </a:cubicBezTo>
                  <a:lnTo>
                    <a:pt x="5609" y="6296"/>
                  </a:lnTo>
                  <a:cubicBezTo>
                    <a:pt x="6895" y="6296"/>
                    <a:pt x="8026" y="6153"/>
                    <a:pt x="8990" y="5856"/>
                  </a:cubicBezTo>
                  <a:lnTo>
                    <a:pt x="9288" y="6653"/>
                  </a:lnTo>
                  <a:cubicBezTo>
                    <a:pt x="9359" y="6868"/>
                    <a:pt x="9562" y="6999"/>
                    <a:pt x="9776" y="6999"/>
                  </a:cubicBezTo>
                  <a:lnTo>
                    <a:pt x="10788" y="6999"/>
                  </a:lnTo>
                  <a:cubicBezTo>
                    <a:pt x="10883" y="6999"/>
                    <a:pt x="10955" y="6927"/>
                    <a:pt x="10955" y="6832"/>
                  </a:cubicBezTo>
                  <a:cubicBezTo>
                    <a:pt x="10955" y="6749"/>
                    <a:pt x="10883" y="6677"/>
                    <a:pt x="10788" y="6677"/>
                  </a:cubicBezTo>
                  <a:lnTo>
                    <a:pt x="9776" y="6677"/>
                  </a:lnTo>
                  <a:cubicBezTo>
                    <a:pt x="9705" y="6677"/>
                    <a:pt x="9633" y="6630"/>
                    <a:pt x="9597" y="6558"/>
                  </a:cubicBezTo>
                  <a:lnTo>
                    <a:pt x="9300" y="5760"/>
                  </a:lnTo>
                  <a:cubicBezTo>
                    <a:pt x="9693" y="5629"/>
                    <a:pt x="10050" y="5463"/>
                    <a:pt x="10371" y="5272"/>
                  </a:cubicBezTo>
                  <a:cubicBezTo>
                    <a:pt x="10419" y="5248"/>
                    <a:pt x="10455" y="5201"/>
                    <a:pt x="10467" y="5141"/>
                  </a:cubicBezTo>
                  <a:cubicBezTo>
                    <a:pt x="10478" y="5082"/>
                    <a:pt x="10455" y="5034"/>
                    <a:pt x="10407" y="4986"/>
                  </a:cubicBezTo>
                  <a:lnTo>
                    <a:pt x="10109" y="4736"/>
                  </a:lnTo>
                  <a:cubicBezTo>
                    <a:pt x="10514" y="4725"/>
                    <a:pt x="10931" y="4713"/>
                    <a:pt x="11348" y="4677"/>
                  </a:cubicBezTo>
                  <a:cubicBezTo>
                    <a:pt x="11419" y="4677"/>
                    <a:pt x="11479" y="4617"/>
                    <a:pt x="11491" y="4558"/>
                  </a:cubicBezTo>
                  <a:cubicBezTo>
                    <a:pt x="11502" y="4463"/>
                    <a:pt x="11479" y="4379"/>
                    <a:pt x="11419" y="4355"/>
                  </a:cubicBezTo>
                  <a:cubicBezTo>
                    <a:pt x="10431" y="3736"/>
                    <a:pt x="9395" y="3272"/>
                    <a:pt x="8288" y="2950"/>
                  </a:cubicBezTo>
                  <a:lnTo>
                    <a:pt x="7919" y="1938"/>
                  </a:lnTo>
                  <a:cubicBezTo>
                    <a:pt x="7859" y="1760"/>
                    <a:pt x="7716" y="1641"/>
                    <a:pt x="7514" y="1617"/>
                  </a:cubicBezTo>
                  <a:cubicBezTo>
                    <a:pt x="7480" y="1610"/>
                    <a:pt x="7446" y="1607"/>
                    <a:pt x="7411" y="1607"/>
                  </a:cubicBezTo>
                  <a:cubicBezTo>
                    <a:pt x="7265" y="1607"/>
                    <a:pt x="7122" y="1668"/>
                    <a:pt x="7026" y="1784"/>
                  </a:cubicBezTo>
                  <a:lnTo>
                    <a:pt x="6323" y="2569"/>
                  </a:lnTo>
                  <a:cubicBezTo>
                    <a:pt x="5785" y="2506"/>
                    <a:pt x="5273" y="2481"/>
                    <a:pt x="4799" y="2481"/>
                  </a:cubicBezTo>
                  <a:cubicBezTo>
                    <a:pt x="3040" y="2481"/>
                    <a:pt x="1788" y="2833"/>
                    <a:pt x="1525" y="2927"/>
                  </a:cubicBezTo>
                  <a:cubicBezTo>
                    <a:pt x="1430" y="2903"/>
                    <a:pt x="1346" y="2891"/>
                    <a:pt x="1239" y="2891"/>
                  </a:cubicBezTo>
                  <a:lnTo>
                    <a:pt x="1168" y="2891"/>
                  </a:lnTo>
                  <a:cubicBezTo>
                    <a:pt x="989" y="2462"/>
                    <a:pt x="823" y="1879"/>
                    <a:pt x="942" y="1343"/>
                  </a:cubicBezTo>
                  <a:cubicBezTo>
                    <a:pt x="1013" y="998"/>
                    <a:pt x="1168" y="843"/>
                    <a:pt x="1180" y="843"/>
                  </a:cubicBezTo>
                  <a:cubicBezTo>
                    <a:pt x="1239" y="784"/>
                    <a:pt x="1239" y="664"/>
                    <a:pt x="1180" y="605"/>
                  </a:cubicBezTo>
                  <a:cubicBezTo>
                    <a:pt x="1150" y="575"/>
                    <a:pt x="1105" y="560"/>
                    <a:pt x="1061" y="560"/>
                  </a:cubicBezTo>
                  <a:cubicBezTo>
                    <a:pt x="1016" y="560"/>
                    <a:pt x="971" y="575"/>
                    <a:pt x="942" y="605"/>
                  </a:cubicBezTo>
                  <a:cubicBezTo>
                    <a:pt x="906" y="629"/>
                    <a:pt x="287" y="1272"/>
                    <a:pt x="727" y="2653"/>
                  </a:cubicBezTo>
                  <a:cubicBezTo>
                    <a:pt x="549" y="2415"/>
                    <a:pt x="334" y="2010"/>
                    <a:pt x="334" y="1438"/>
                  </a:cubicBezTo>
                  <a:cubicBezTo>
                    <a:pt x="334" y="629"/>
                    <a:pt x="644" y="307"/>
                    <a:pt x="644" y="283"/>
                  </a:cubicBezTo>
                  <a:cubicBezTo>
                    <a:pt x="703" y="224"/>
                    <a:pt x="703" y="105"/>
                    <a:pt x="644" y="45"/>
                  </a:cubicBezTo>
                  <a:cubicBezTo>
                    <a:pt x="614" y="16"/>
                    <a:pt x="569" y="1"/>
                    <a:pt x="5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56"/>
          <p:cNvSpPr/>
          <p:nvPr/>
        </p:nvSpPr>
        <p:spPr>
          <a:xfrm>
            <a:off x="841666" y="2595515"/>
            <a:ext cx="323520" cy="367360"/>
          </a:xfrm>
          <a:custGeom>
            <a:avLst/>
            <a:gdLst/>
            <a:ahLst/>
            <a:cxnLst/>
            <a:rect l="l" t="t" r="r" b="b"/>
            <a:pathLst>
              <a:path w="10110" h="11480" extrusionOk="0">
                <a:moveTo>
                  <a:pt x="4240" y="2681"/>
                </a:moveTo>
                <a:cubicBezTo>
                  <a:pt x="4347" y="2681"/>
                  <a:pt x="4442" y="2777"/>
                  <a:pt x="4442" y="2872"/>
                </a:cubicBezTo>
                <a:cubicBezTo>
                  <a:pt x="4442" y="2979"/>
                  <a:pt x="4347" y="3062"/>
                  <a:pt x="4240" y="3062"/>
                </a:cubicBezTo>
                <a:cubicBezTo>
                  <a:pt x="4144" y="3050"/>
                  <a:pt x="4049" y="2979"/>
                  <a:pt x="4049" y="2872"/>
                </a:cubicBezTo>
                <a:cubicBezTo>
                  <a:pt x="4049" y="2765"/>
                  <a:pt x="4144" y="2681"/>
                  <a:pt x="4240" y="2681"/>
                </a:cubicBezTo>
                <a:close/>
                <a:moveTo>
                  <a:pt x="5692" y="2681"/>
                </a:moveTo>
                <a:cubicBezTo>
                  <a:pt x="5787" y="2681"/>
                  <a:pt x="5883" y="2777"/>
                  <a:pt x="5883" y="2872"/>
                </a:cubicBezTo>
                <a:cubicBezTo>
                  <a:pt x="5883" y="2979"/>
                  <a:pt x="5787" y="3062"/>
                  <a:pt x="5692" y="3062"/>
                </a:cubicBezTo>
                <a:cubicBezTo>
                  <a:pt x="5585" y="3062"/>
                  <a:pt x="5490" y="2979"/>
                  <a:pt x="5490" y="2872"/>
                </a:cubicBezTo>
                <a:cubicBezTo>
                  <a:pt x="5490" y="2777"/>
                  <a:pt x="5585" y="2681"/>
                  <a:pt x="5692" y="2681"/>
                </a:cubicBezTo>
                <a:close/>
                <a:moveTo>
                  <a:pt x="4978" y="1788"/>
                </a:moveTo>
                <a:cubicBezTo>
                  <a:pt x="5299" y="1788"/>
                  <a:pt x="5585" y="2038"/>
                  <a:pt x="5752" y="2348"/>
                </a:cubicBezTo>
                <a:lnTo>
                  <a:pt x="5692" y="2348"/>
                </a:lnTo>
                <a:cubicBezTo>
                  <a:pt x="5394" y="2348"/>
                  <a:pt x="5168" y="2598"/>
                  <a:pt x="5168" y="2872"/>
                </a:cubicBezTo>
                <a:cubicBezTo>
                  <a:pt x="5168" y="3158"/>
                  <a:pt x="5371" y="3384"/>
                  <a:pt x="5656" y="3396"/>
                </a:cubicBezTo>
                <a:cubicBezTo>
                  <a:pt x="5478" y="3539"/>
                  <a:pt x="5228" y="3598"/>
                  <a:pt x="4990" y="3598"/>
                </a:cubicBezTo>
                <a:cubicBezTo>
                  <a:pt x="4751" y="3598"/>
                  <a:pt x="4466" y="3539"/>
                  <a:pt x="4287" y="3396"/>
                </a:cubicBezTo>
                <a:cubicBezTo>
                  <a:pt x="4561" y="3384"/>
                  <a:pt x="4775" y="3146"/>
                  <a:pt x="4775" y="2872"/>
                </a:cubicBezTo>
                <a:cubicBezTo>
                  <a:pt x="4775" y="2574"/>
                  <a:pt x="4537" y="2348"/>
                  <a:pt x="4263" y="2348"/>
                </a:cubicBezTo>
                <a:lnTo>
                  <a:pt x="4204" y="2348"/>
                </a:lnTo>
                <a:cubicBezTo>
                  <a:pt x="4359" y="2038"/>
                  <a:pt x="4644" y="1788"/>
                  <a:pt x="4978" y="1788"/>
                </a:cubicBezTo>
                <a:close/>
                <a:moveTo>
                  <a:pt x="4978" y="3943"/>
                </a:moveTo>
                <a:cubicBezTo>
                  <a:pt x="5275" y="3943"/>
                  <a:pt x="5525" y="4455"/>
                  <a:pt x="5525" y="5039"/>
                </a:cubicBezTo>
                <a:cubicBezTo>
                  <a:pt x="5525" y="5610"/>
                  <a:pt x="5252" y="6122"/>
                  <a:pt x="4978" y="6122"/>
                </a:cubicBezTo>
                <a:cubicBezTo>
                  <a:pt x="4680" y="6122"/>
                  <a:pt x="4418" y="5610"/>
                  <a:pt x="4418" y="5039"/>
                </a:cubicBezTo>
                <a:cubicBezTo>
                  <a:pt x="4418" y="4455"/>
                  <a:pt x="4680" y="3943"/>
                  <a:pt x="4978" y="3943"/>
                </a:cubicBezTo>
                <a:close/>
                <a:moveTo>
                  <a:pt x="5064" y="6488"/>
                </a:moveTo>
                <a:cubicBezTo>
                  <a:pt x="5446" y="6488"/>
                  <a:pt x="5749" y="6618"/>
                  <a:pt x="6002" y="6848"/>
                </a:cubicBezTo>
                <a:cubicBezTo>
                  <a:pt x="6204" y="7063"/>
                  <a:pt x="6347" y="7360"/>
                  <a:pt x="6406" y="7706"/>
                </a:cubicBezTo>
                <a:cubicBezTo>
                  <a:pt x="6311" y="7789"/>
                  <a:pt x="6192" y="7860"/>
                  <a:pt x="6049" y="7920"/>
                </a:cubicBezTo>
                <a:cubicBezTo>
                  <a:pt x="5954" y="7956"/>
                  <a:pt x="5906" y="8051"/>
                  <a:pt x="5954" y="8146"/>
                </a:cubicBezTo>
                <a:cubicBezTo>
                  <a:pt x="5990" y="8206"/>
                  <a:pt x="6049" y="8253"/>
                  <a:pt x="6109" y="8253"/>
                </a:cubicBezTo>
                <a:cubicBezTo>
                  <a:pt x="6121" y="8253"/>
                  <a:pt x="6145" y="8253"/>
                  <a:pt x="6168" y="8230"/>
                </a:cubicBezTo>
                <a:cubicBezTo>
                  <a:pt x="6252" y="8194"/>
                  <a:pt x="6347" y="8158"/>
                  <a:pt x="6418" y="8111"/>
                </a:cubicBezTo>
                <a:lnTo>
                  <a:pt x="6418" y="8111"/>
                </a:lnTo>
                <a:cubicBezTo>
                  <a:pt x="6418" y="8408"/>
                  <a:pt x="6347" y="8753"/>
                  <a:pt x="6216" y="9063"/>
                </a:cubicBezTo>
                <a:cubicBezTo>
                  <a:pt x="6073" y="9158"/>
                  <a:pt x="5894" y="9230"/>
                  <a:pt x="5692" y="9289"/>
                </a:cubicBezTo>
                <a:cubicBezTo>
                  <a:pt x="5597" y="9325"/>
                  <a:pt x="5537" y="9408"/>
                  <a:pt x="5561" y="9492"/>
                </a:cubicBezTo>
                <a:cubicBezTo>
                  <a:pt x="5585" y="9575"/>
                  <a:pt x="5656" y="9611"/>
                  <a:pt x="5728" y="9611"/>
                </a:cubicBezTo>
                <a:lnTo>
                  <a:pt x="5775" y="9611"/>
                </a:lnTo>
                <a:cubicBezTo>
                  <a:pt x="5847" y="9599"/>
                  <a:pt x="5918" y="9575"/>
                  <a:pt x="6002" y="9539"/>
                </a:cubicBezTo>
                <a:lnTo>
                  <a:pt x="6002" y="9539"/>
                </a:lnTo>
                <a:cubicBezTo>
                  <a:pt x="5966" y="9599"/>
                  <a:pt x="5942" y="9646"/>
                  <a:pt x="5906" y="9706"/>
                </a:cubicBezTo>
                <a:cubicBezTo>
                  <a:pt x="5609" y="10170"/>
                  <a:pt x="5252" y="10444"/>
                  <a:pt x="4966" y="10444"/>
                </a:cubicBezTo>
                <a:cubicBezTo>
                  <a:pt x="4692" y="10444"/>
                  <a:pt x="4335" y="10170"/>
                  <a:pt x="4037" y="9706"/>
                </a:cubicBezTo>
                <a:cubicBezTo>
                  <a:pt x="4001" y="9646"/>
                  <a:pt x="3978" y="9599"/>
                  <a:pt x="3942" y="9539"/>
                </a:cubicBezTo>
                <a:lnTo>
                  <a:pt x="3942" y="9539"/>
                </a:lnTo>
                <a:cubicBezTo>
                  <a:pt x="4251" y="9646"/>
                  <a:pt x="4609" y="9706"/>
                  <a:pt x="4966" y="9706"/>
                </a:cubicBezTo>
                <a:cubicBezTo>
                  <a:pt x="5061" y="9706"/>
                  <a:pt x="5132" y="9634"/>
                  <a:pt x="5132" y="9539"/>
                </a:cubicBezTo>
                <a:cubicBezTo>
                  <a:pt x="5132" y="9456"/>
                  <a:pt x="5061" y="9373"/>
                  <a:pt x="4966" y="9373"/>
                </a:cubicBezTo>
                <a:cubicBezTo>
                  <a:pt x="4478" y="9373"/>
                  <a:pt x="4037" y="9277"/>
                  <a:pt x="3716" y="9063"/>
                </a:cubicBezTo>
                <a:cubicBezTo>
                  <a:pt x="3597" y="8753"/>
                  <a:pt x="3525" y="8408"/>
                  <a:pt x="3525" y="8111"/>
                </a:cubicBezTo>
                <a:lnTo>
                  <a:pt x="3525" y="8111"/>
                </a:lnTo>
                <a:cubicBezTo>
                  <a:pt x="3882" y="8325"/>
                  <a:pt x="4418" y="8456"/>
                  <a:pt x="4966" y="8456"/>
                </a:cubicBezTo>
                <a:cubicBezTo>
                  <a:pt x="5085" y="8456"/>
                  <a:pt x="5228" y="8456"/>
                  <a:pt x="5347" y="8444"/>
                </a:cubicBezTo>
                <a:cubicBezTo>
                  <a:pt x="5430" y="8420"/>
                  <a:pt x="5502" y="8349"/>
                  <a:pt x="5490" y="8265"/>
                </a:cubicBezTo>
                <a:cubicBezTo>
                  <a:pt x="5479" y="8177"/>
                  <a:pt x="5416" y="8109"/>
                  <a:pt x="5332" y="8109"/>
                </a:cubicBezTo>
                <a:cubicBezTo>
                  <a:pt x="5325" y="8109"/>
                  <a:pt x="5318" y="8110"/>
                  <a:pt x="5311" y="8111"/>
                </a:cubicBezTo>
                <a:cubicBezTo>
                  <a:pt x="5192" y="8122"/>
                  <a:pt x="5085" y="8122"/>
                  <a:pt x="4966" y="8122"/>
                </a:cubicBezTo>
                <a:cubicBezTo>
                  <a:pt x="4394" y="8122"/>
                  <a:pt x="3835" y="7980"/>
                  <a:pt x="3537" y="7741"/>
                </a:cubicBezTo>
                <a:cubicBezTo>
                  <a:pt x="3597" y="7384"/>
                  <a:pt x="3739" y="7087"/>
                  <a:pt x="3942" y="6872"/>
                </a:cubicBezTo>
                <a:cubicBezTo>
                  <a:pt x="4192" y="6622"/>
                  <a:pt x="4549" y="6491"/>
                  <a:pt x="4966" y="6491"/>
                </a:cubicBezTo>
                <a:cubicBezTo>
                  <a:pt x="4999" y="6489"/>
                  <a:pt x="5032" y="6488"/>
                  <a:pt x="5064" y="6488"/>
                </a:cubicBezTo>
                <a:close/>
                <a:moveTo>
                  <a:pt x="2134" y="1"/>
                </a:moveTo>
                <a:cubicBezTo>
                  <a:pt x="2057" y="1"/>
                  <a:pt x="1976" y="57"/>
                  <a:pt x="1965" y="133"/>
                </a:cubicBezTo>
                <a:cubicBezTo>
                  <a:pt x="1954" y="229"/>
                  <a:pt x="2013" y="312"/>
                  <a:pt x="2096" y="324"/>
                </a:cubicBezTo>
                <a:cubicBezTo>
                  <a:pt x="2644" y="431"/>
                  <a:pt x="3216" y="1145"/>
                  <a:pt x="3561" y="1776"/>
                </a:cubicBezTo>
                <a:cubicBezTo>
                  <a:pt x="3620" y="1884"/>
                  <a:pt x="3739" y="1955"/>
                  <a:pt x="3859" y="1955"/>
                </a:cubicBezTo>
                <a:lnTo>
                  <a:pt x="4085" y="1955"/>
                </a:lnTo>
                <a:cubicBezTo>
                  <a:pt x="3870" y="2217"/>
                  <a:pt x="3763" y="2550"/>
                  <a:pt x="3763" y="2860"/>
                </a:cubicBezTo>
                <a:cubicBezTo>
                  <a:pt x="3763" y="3205"/>
                  <a:pt x="3906" y="3467"/>
                  <a:pt x="4156" y="3669"/>
                </a:cubicBezTo>
                <a:cubicBezTo>
                  <a:pt x="4263" y="3741"/>
                  <a:pt x="4382" y="3800"/>
                  <a:pt x="4513" y="3848"/>
                </a:cubicBezTo>
                <a:cubicBezTo>
                  <a:pt x="4406" y="3967"/>
                  <a:pt x="4323" y="4110"/>
                  <a:pt x="4263" y="4289"/>
                </a:cubicBezTo>
                <a:lnTo>
                  <a:pt x="2513" y="3812"/>
                </a:lnTo>
                <a:cubicBezTo>
                  <a:pt x="2454" y="3800"/>
                  <a:pt x="2394" y="3765"/>
                  <a:pt x="2358" y="3729"/>
                </a:cubicBezTo>
                <a:lnTo>
                  <a:pt x="834" y="2205"/>
                </a:lnTo>
                <a:cubicBezTo>
                  <a:pt x="805" y="2175"/>
                  <a:pt x="760" y="2160"/>
                  <a:pt x="715" y="2160"/>
                </a:cubicBezTo>
                <a:cubicBezTo>
                  <a:pt x="671" y="2160"/>
                  <a:pt x="626" y="2175"/>
                  <a:pt x="596" y="2205"/>
                </a:cubicBezTo>
                <a:cubicBezTo>
                  <a:pt x="537" y="2265"/>
                  <a:pt x="537" y="2384"/>
                  <a:pt x="596" y="2443"/>
                </a:cubicBezTo>
                <a:lnTo>
                  <a:pt x="2120" y="3967"/>
                </a:lnTo>
                <a:cubicBezTo>
                  <a:pt x="2204" y="4050"/>
                  <a:pt x="2311" y="4110"/>
                  <a:pt x="2430" y="4146"/>
                </a:cubicBezTo>
                <a:lnTo>
                  <a:pt x="4180" y="4622"/>
                </a:lnTo>
                <a:cubicBezTo>
                  <a:pt x="4156" y="4753"/>
                  <a:pt x="4156" y="4884"/>
                  <a:pt x="4156" y="5015"/>
                </a:cubicBezTo>
                <a:cubicBezTo>
                  <a:pt x="4156" y="5074"/>
                  <a:pt x="4156" y="5158"/>
                  <a:pt x="4168" y="5217"/>
                </a:cubicBezTo>
                <a:lnTo>
                  <a:pt x="2501" y="5217"/>
                </a:lnTo>
                <a:cubicBezTo>
                  <a:pt x="2382" y="5217"/>
                  <a:pt x="2251" y="5241"/>
                  <a:pt x="2144" y="5301"/>
                </a:cubicBezTo>
                <a:lnTo>
                  <a:pt x="108" y="6491"/>
                </a:lnTo>
                <a:cubicBezTo>
                  <a:pt x="37" y="6539"/>
                  <a:pt x="1" y="6646"/>
                  <a:pt x="49" y="6717"/>
                </a:cubicBezTo>
                <a:cubicBezTo>
                  <a:pt x="72" y="6777"/>
                  <a:pt x="132" y="6801"/>
                  <a:pt x="191" y="6801"/>
                </a:cubicBezTo>
                <a:cubicBezTo>
                  <a:pt x="227" y="6801"/>
                  <a:pt x="251" y="6801"/>
                  <a:pt x="287" y="6777"/>
                </a:cubicBezTo>
                <a:lnTo>
                  <a:pt x="2323" y="5586"/>
                </a:lnTo>
                <a:cubicBezTo>
                  <a:pt x="2382" y="5551"/>
                  <a:pt x="2442" y="5539"/>
                  <a:pt x="2513" y="5539"/>
                </a:cubicBezTo>
                <a:lnTo>
                  <a:pt x="4240" y="5539"/>
                </a:lnTo>
                <a:cubicBezTo>
                  <a:pt x="4299" y="5789"/>
                  <a:pt x="4406" y="6015"/>
                  <a:pt x="4537" y="6170"/>
                </a:cubicBezTo>
                <a:cubicBezTo>
                  <a:pt x="4263" y="6241"/>
                  <a:pt x="4001" y="6384"/>
                  <a:pt x="3799" y="6587"/>
                </a:cubicBezTo>
                <a:cubicBezTo>
                  <a:pt x="3668" y="6717"/>
                  <a:pt x="3549" y="6884"/>
                  <a:pt x="3466" y="7075"/>
                </a:cubicBezTo>
                <a:lnTo>
                  <a:pt x="2418" y="7837"/>
                </a:lnTo>
                <a:cubicBezTo>
                  <a:pt x="2299" y="7920"/>
                  <a:pt x="2204" y="8039"/>
                  <a:pt x="2156" y="8194"/>
                </a:cubicBezTo>
                <a:lnTo>
                  <a:pt x="1132" y="11254"/>
                </a:lnTo>
                <a:cubicBezTo>
                  <a:pt x="1108" y="11349"/>
                  <a:pt x="1144" y="11432"/>
                  <a:pt x="1239" y="11468"/>
                </a:cubicBezTo>
                <a:cubicBezTo>
                  <a:pt x="1251" y="11468"/>
                  <a:pt x="1263" y="11480"/>
                  <a:pt x="1299" y="11480"/>
                </a:cubicBezTo>
                <a:cubicBezTo>
                  <a:pt x="1370" y="11480"/>
                  <a:pt x="1430" y="11432"/>
                  <a:pt x="1465" y="11361"/>
                </a:cubicBezTo>
                <a:lnTo>
                  <a:pt x="2489" y="8289"/>
                </a:lnTo>
                <a:cubicBezTo>
                  <a:pt x="2513" y="8218"/>
                  <a:pt x="2561" y="8158"/>
                  <a:pt x="2620" y="8111"/>
                </a:cubicBezTo>
                <a:lnTo>
                  <a:pt x="3323" y="7610"/>
                </a:lnTo>
                <a:lnTo>
                  <a:pt x="3323" y="7610"/>
                </a:lnTo>
                <a:cubicBezTo>
                  <a:pt x="3287" y="7741"/>
                  <a:pt x="3287" y="7896"/>
                  <a:pt x="3287" y="8039"/>
                </a:cubicBezTo>
                <a:cubicBezTo>
                  <a:pt x="3287" y="9301"/>
                  <a:pt x="4240" y="10766"/>
                  <a:pt x="5073" y="10766"/>
                </a:cubicBezTo>
                <a:cubicBezTo>
                  <a:pt x="5906" y="10766"/>
                  <a:pt x="6859" y="9325"/>
                  <a:pt x="6859" y="8039"/>
                </a:cubicBezTo>
                <a:cubicBezTo>
                  <a:pt x="6859" y="7896"/>
                  <a:pt x="6847" y="7741"/>
                  <a:pt x="6835" y="7610"/>
                </a:cubicBezTo>
                <a:lnTo>
                  <a:pt x="6835" y="7610"/>
                </a:lnTo>
                <a:lnTo>
                  <a:pt x="7538" y="8111"/>
                </a:lnTo>
                <a:cubicBezTo>
                  <a:pt x="7597" y="8158"/>
                  <a:pt x="7633" y="8218"/>
                  <a:pt x="7669" y="8289"/>
                </a:cubicBezTo>
                <a:lnTo>
                  <a:pt x="8692" y="11361"/>
                </a:lnTo>
                <a:cubicBezTo>
                  <a:pt x="8728" y="11432"/>
                  <a:pt x="8788" y="11480"/>
                  <a:pt x="8859" y="11480"/>
                </a:cubicBezTo>
                <a:cubicBezTo>
                  <a:pt x="8871" y="11480"/>
                  <a:pt x="8883" y="11480"/>
                  <a:pt x="8919" y="11468"/>
                </a:cubicBezTo>
                <a:cubicBezTo>
                  <a:pt x="9002" y="11432"/>
                  <a:pt x="9050" y="11349"/>
                  <a:pt x="9026" y="11254"/>
                </a:cubicBezTo>
                <a:lnTo>
                  <a:pt x="7990" y="8194"/>
                </a:lnTo>
                <a:cubicBezTo>
                  <a:pt x="7954" y="8039"/>
                  <a:pt x="7859" y="7920"/>
                  <a:pt x="7740" y="7837"/>
                </a:cubicBezTo>
                <a:lnTo>
                  <a:pt x="6680" y="7075"/>
                </a:lnTo>
                <a:cubicBezTo>
                  <a:pt x="6597" y="6884"/>
                  <a:pt x="6490" y="6717"/>
                  <a:pt x="6359" y="6587"/>
                </a:cubicBezTo>
                <a:cubicBezTo>
                  <a:pt x="6145" y="6372"/>
                  <a:pt x="5906" y="6241"/>
                  <a:pt x="5609" y="6170"/>
                </a:cubicBezTo>
                <a:cubicBezTo>
                  <a:pt x="5752" y="6003"/>
                  <a:pt x="5847" y="5789"/>
                  <a:pt x="5906" y="5539"/>
                </a:cubicBezTo>
                <a:lnTo>
                  <a:pt x="7633" y="5539"/>
                </a:lnTo>
                <a:cubicBezTo>
                  <a:pt x="7692" y="5539"/>
                  <a:pt x="7776" y="5551"/>
                  <a:pt x="7835" y="5586"/>
                </a:cubicBezTo>
                <a:lnTo>
                  <a:pt x="9871" y="6777"/>
                </a:lnTo>
                <a:cubicBezTo>
                  <a:pt x="9895" y="6789"/>
                  <a:pt x="9931" y="6801"/>
                  <a:pt x="9955" y="6801"/>
                </a:cubicBezTo>
                <a:cubicBezTo>
                  <a:pt x="10014" y="6801"/>
                  <a:pt x="10074" y="6777"/>
                  <a:pt x="10109" y="6717"/>
                </a:cubicBezTo>
                <a:cubicBezTo>
                  <a:pt x="10014" y="6658"/>
                  <a:pt x="9990" y="6551"/>
                  <a:pt x="9919" y="6503"/>
                </a:cubicBezTo>
                <a:lnTo>
                  <a:pt x="7871" y="5313"/>
                </a:lnTo>
                <a:cubicBezTo>
                  <a:pt x="7776" y="5253"/>
                  <a:pt x="7633" y="5229"/>
                  <a:pt x="7514" y="5229"/>
                </a:cubicBezTo>
                <a:lnTo>
                  <a:pt x="5847" y="5229"/>
                </a:lnTo>
                <a:cubicBezTo>
                  <a:pt x="5847" y="5170"/>
                  <a:pt x="5871" y="5110"/>
                  <a:pt x="5871" y="5039"/>
                </a:cubicBezTo>
                <a:cubicBezTo>
                  <a:pt x="5871" y="4896"/>
                  <a:pt x="5847" y="4765"/>
                  <a:pt x="5835" y="4634"/>
                </a:cubicBezTo>
                <a:lnTo>
                  <a:pt x="7597" y="4158"/>
                </a:lnTo>
                <a:cubicBezTo>
                  <a:pt x="7716" y="4122"/>
                  <a:pt x="7811" y="4062"/>
                  <a:pt x="7907" y="3979"/>
                </a:cubicBezTo>
                <a:lnTo>
                  <a:pt x="9419" y="2455"/>
                </a:lnTo>
                <a:cubicBezTo>
                  <a:pt x="9478" y="2396"/>
                  <a:pt x="9478" y="2276"/>
                  <a:pt x="9419" y="2217"/>
                </a:cubicBezTo>
                <a:cubicBezTo>
                  <a:pt x="9389" y="2187"/>
                  <a:pt x="9344" y="2172"/>
                  <a:pt x="9300" y="2172"/>
                </a:cubicBezTo>
                <a:cubicBezTo>
                  <a:pt x="9255" y="2172"/>
                  <a:pt x="9210" y="2187"/>
                  <a:pt x="9181" y="2217"/>
                </a:cubicBezTo>
                <a:lnTo>
                  <a:pt x="7657" y="3729"/>
                </a:lnTo>
                <a:cubicBezTo>
                  <a:pt x="7609" y="3765"/>
                  <a:pt x="7549" y="3800"/>
                  <a:pt x="7490" y="3812"/>
                </a:cubicBezTo>
                <a:lnTo>
                  <a:pt x="5752" y="4289"/>
                </a:lnTo>
                <a:cubicBezTo>
                  <a:pt x="5692" y="4110"/>
                  <a:pt x="5597" y="3967"/>
                  <a:pt x="5490" y="3848"/>
                </a:cubicBezTo>
                <a:cubicBezTo>
                  <a:pt x="5633" y="3800"/>
                  <a:pt x="5752" y="3741"/>
                  <a:pt x="5847" y="3669"/>
                </a:cubicBezTo>
                <a:cubicBezTo>
                  <a:pt x="6109" y="3467"/>
                  <a:pt x="6240" y="3193"/>
                  <a:pt x="6240" y="2860"/>
                </a:cubicBezTo>
                <a:cubicBezTo>
                  <a:pt x="6240" y="2550"/>
                  <a:pt x="6121" y="2217"/>
                  <a:pt x="5930" y="1955"/>
                </a:cubicBezTo>
                <a:lnTo>
                  <a:pt x="6145" y="1955"/>
                </a:lnTo>
                <a:cubicBezTo>
                  <a:pt x="6287" y="1955"/>
                  <a:pt x="6383" y="1884"/>
                  <a:pt x="6442" y="1776"/>
                </a:cubicBezTo>
                <a:cubicBezTo>
                  <a:pt x="6787" y="1145"/>
                  <a:pt x="7359" y="431"/>
                  <a:pt x="7907" y="324"/>
                </a:cubicBezTo>
                <a:cubicBezTo>
                  <a:pt x="7990" y="312"/>
                  <a:pt x="8050" y="229"/>
                  <a:pt x="8038" y="133"/>
                </a:cubicBezTo>
                <a:cubicBezTo>
                  <a:pt x="8027" y="57"/>
                  <a:pt x="7946" y="1"/>
                  <a:pt x="7869" y="1"/>
                </a:cubicBezTo>
                <a:cubicBezTo>
                  <a:pt x="7861" y="1"/>
                  <a:pt x="7854" y="1"/>
                  <a:pt x="7847" y="2"/>
                </a:cubicBezTo>
                <a:cubicBezTo>
                  <a:pt x="7490" y="74"/>
                  <a:pt x="7121" y="336"/>
                  <a:pt x="6740" y="764"/>
                </a:cubicBezTo>
                <a:cubicBezTo>
                  <a:pt x="6466" y="1086"/>
                  <a:pt x="6252" y="1431"/>
                  <a:pt x="6168" y="1610"/>
                </a:cubicBezTo>
                <a:lnTo>
                  <a:pt x="5585" y="1610"/>
                </a:lnTo>
                <a:cubicBezTo>
                  <a:pt x="5406" y="1491"/>
                  <a:pt x="5216" y="1431"/>
                  <a:pt x="5002" y="1431"/>
                </a:cubicBezTo>
                <a:cubicBezTo>
                  <a:pt x="4799" y="1431"/>
                  <a:pt x="4597" y="1491"/>
                  <a:pt x="4418" y="1610"/>
                </a:cubicBezTo>
                <a:lnTo>
                  <a:pt x="3847" y="1610"/>
                </a:lnTo>
                <a:cubicBezTo>
                  <a:pt x="3739" y="1431"/>
                  <a:pt x="3549" y="1086"/>
                  <a:pt x="3263" y="764"/>
                </a:cubicBezTo>
                <a:cubicBezTo>
                  <a:pt x="2894" y="336"/>
                  <a:pt x="2537" y="74"/>
                  <a:pt x="2156" y="2"/>
                </a:cubicBezTo>
                <a:cubicBezTo>
                  <a:pt x="2149" y="1"/>
                  <a:pt x="2142" y="1"/>
                  <a:pt x="21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56"/>
          <p:cNvGrpSpPr/>
          <p:nvPr/>
        </p:nvGrpSpPr>
        <p:grpSpPr>
          <a:xfrm>
            <a:off x="1912674" y="2594427"/>
            <a:ext cx="370368" cy="367328"/>
            <a:chOff x="1951149" y="2885202"/>
            <a:chExt cx="370368" cy="367328"/>
          </a:xfrm>
        </p:grpSpPr>
        <p:sp>
          <p:nvSpPr>
            <p:cNvPr id="482" name="Google Shape;482;p56"/>
            <p:cNvSpPr/>
            <p:nvPr/>
          </p:nvSpPr>
          <p:spPr>
            <a:xfrm>
              <a:off x="1951149" y="2885202"/>
              <a:ext cx="370368" cy="367328"/>
            </a:xfrm>
            <a:custGeom>
              <a:avLst/>
              <a:gdLst/>
              <a:ahLst/>
              <a:cxnLst/>
              <a:rect l="l" t="t" r="r" b="b"/>
              <a:pathLst>
                <a:path w="11574" h="11479" extrusionOk="0">
                  <a:moveTo>
                    <a:pt x="4632" y="1287"/>
                  </a:moveTo>
                  <a:cubicBezTo>
                    <a:pt x="4691" y="1358"/>
                    <a:pt x="4727" y="1465"/>
                    <a:pt x="4727" y="1548"/>
                  </a:cubicBezTo>
                  <a:cubicBezTo>
                    <a:pt x="4727" y="1810"/>
                    <a:pt x="4513" y="2013"/>
                    <a:pt x="4263" y="2013"/>
                  </a:cubicBezTo>
                  <a:cubicBezTo>
                    <a:pt x="4072" y="2013"/>
                    <a:pt x="3906" y="1894"/>
                    <a:pt x="3834" y="1715"/>
                  </a:cubicBezTo>
                  <a:cubicBezTo>
                    <a:pt x="4048" y="1537"/>
                    <a:pt x="4334" y="1394"/>
                    <a:pt x="4632" y="1287"/>
                  </a:cubicBezTo>
                  <a:close/>
                  <a:moveTo>
                    <a:pt x="6954" y="1287"/>
                  </a:moveTo>
                  <a:cubicBezTo>
                    <a:pt x="7263" y="1394"/>
                    <a:pt x="7537" y="1537"/>
                    <a:pt x="7763" y="1739"/>
                  </a:cubicBezTo>
                  <a:cubicBezTo>
                    <a:pt x="7680" y="1918"/>
                    <a:pt x="7513" y="2037"/>
                    <a:pt x="7323" y="2037"/>
                  </a:cubicBezTo>
                  <a:cubicBezTo>
                    <a:pt x="7073" y="2037"/>
                    <a:pt x="6870" y="1822"/>
                    <a:pt x="6870" y="1572"/>
                  </a:cubicBezTo>
                  <a:cubicBezTo>
                    <a:pt x="6870" y="1453"/>
                    <a:pt x="6894" y="1358"/>
                    <a:pt x="6954" y="1287"/>
                  </a:cubicBezTo>
                  <a:close/>
                  <a:moveTo>
                    <a:pt x="2477" y="5049"/>
                  </a:moveTo>
                  <a:cubicBezTo>
                    <a:pt x="2620" y="5049"/>
                    <a:pt x="2751" y="5168"/>
                    <a:pt x="2751" y="5335"/>
                  </a:cubicBezTo>
                  <a:cubicBezTo>
                    <a:pt x="2751" y="5501"/>
                    <a:pt x="2632" y="5620"/>
                    <a:pt x="2477" y="5620"/>
                  </a:cubicBezTo>
                  <a:cubicBezTo>
                    <a:pt x="2310" y="5620"/>
                    <a:pt x="2191" y="5489"/>
                    <a:pt x="2191" y="5335"/>
                  </a:cubicBezTo>
                  <a:cubicBezTo>
                    <a:pt x="2191" y="5192"/>
                    <a:pt x="2310" y="5049"/>
                    <a:pt x="2477" y="5049"/>
                  </a:cubicBezTo>
                  <a:close/>
                  <a:moveTo>
                    <a:pt x="9132" y="5049"/>
                  </a:moveTo>
                  <a:cubicBezTo>
                    <a:pt x="9275" y="5049"/>
                    <a:pt x="9406" y="5168"/>
                    <a:pt x="9406" y="5335"/>
                  </a:cubicBezTo>
                  <a:cubicBezTo>
                    <a:pt x="9406" y="5489"/>
                    <a:pt x="9287" y="5620"/>
                    <a:pt x="9132" y="5620"/>
                  </a:cubicBezTo>
                  <a:cubicBezTo>
                    <a:pt x="8978" y="5620"/>
                    <a:pt x="8847" y="5501"/>
                    <a:pt x="8847" y="5335"/>
                  </a:cubicBezTo>
                  <a:cubicBezTo>
                    <a:pt x="8847" y="5192"/>
                    <a:pt x="8966" y="5049"/>
                    <a:pt x="9132" y="5049"/>
                  </a:cubicBezTo>
                  <a:close/>
                  <a:moveTo>
                    <a:pt x="3453" y="9549"/>
                  </a:moveTo>
                  <a:cubicBezTo>
                    <a:pt x="3667" y="9549"/>
                    <a:pt x="3834" y="9716"/>
                    <a:pt x="3834" y="9919"/>
                  </a:cubicBezTo>
                  <a:cubicBezTo>
                    <a:pt x="3834" y="10073"/>
                    <a:pt x="3739" y="10204"/>
                    <a:pt x="3596" y="10264"/>
                  </a:cubicBezTo>
                  <a:cubicBezTo>
                    <a:pt x="3429" y="10109"/>
                    <a:pt x="3263" y="9930"/>
                    <a:pt x="3132" y="9740"/>
                  </a:cubicBezTo>
                  <a:cubicBezTo>
                    <a:pt x="3191" y="9621"/>
                    <a:pt x="3322" y="9549"/>
                    <a:pt x="3453" y="9549"/>
                  </a:cubicBezTo>
                  <a:close/>
                  <a:moveTo>
                    <a:pt x="8132" y="9549"/>
                  </a:moveTo>
                  <a:cubicBezTo>
                    <a:pt x="8263" y="9549"/>
                    <a:pt x="8394" y="9621"/>
                    <a:pt x="8454" y="9740"/>
                  </a:cubicBezTo>
                  <a:cubicBezTo>
                    <a:pt x="8323" y="9930"/>
                    <a:pt x="8156" y="10109"/>
                    <a:pt x="8001" y="10264"/>
                  </a:cubicBezTo>
                  <a:cubicBezTo>
                    <a:pt x="7858" y="10204"/>
                    <a:pt x="7763" y="10073"/>
                    <a:pt x="7763" y="9919"/>
                  </a:cubicBezTo>
                  <a:cubicBezTo>
                    <a:pt x="7763" y="9716"/>
                    <a:pt x="7918" y="9549"/>
                    <a:pt x="8132" y="9549"/>
                  </a:cubicBezTo>
                  <a:close/>
                  <a:moveTo>
                    <a:pt x="5775" y="1072"/>
                  </a:moveTo>
                  <a:cubicBezTo>
                    <a:pt x="6061" y="1072"/>
                    <a:pt x="6346" y="1108"/>
                    <a:pt x="6596" y="1167"/>
                  </a:cubicBezTo>
                  <a:cubicBezTo>
                    <a:pt x="6537" y="1287"/>
                    <a:pt x="6501" y="1406"/>
                    <a:pt x="6501" y="1537"/>
                  </a:cubicBezTo>
                  <a:cubicBezTo>
                    <a:pt x="6501" y="1989"/>
                    <a:pt x="6858" y="2346"/>
                    <a:pt x="7311" y="2346"/>
                  </a:cubicBezTo>
                  <a:cubicBezTo>
                    <a:pt x="7597" y="2346"/>
                    <a:pt x="7847" y="2191"/>
                    <a:pt x="7989" y="1965"/>
                  </a:cubicBezTo>
                  <a:cubicBezTo>
                    <a:pt x="8204" y="2227"/>
                    <a:pt x="8323" y="2501"/>
                    <a:pt x="8323" y="2799"/>
                  </a:cubicBezTo>
                  <a:cubicBezTo>
                    <a:pt x="8323" y="3001"/>
                    <a:pt x="8228" y="3144"/>
                    <a:pt x="8037" y="3275"/>
                  </a:cubicBezTo>
                  <a:cubicBezTo>
                    <a:pt x="7966" y="3322"/>
                    <a:pt x="7930" y="3430"/>
                    <a:pt x="7989" y="3513"/>
                  </a:cubicBezTo>
                  <a:cubicBezTo>
                    <a:pt x="8019" y="3565"/>
                    <a:pt x="8072" y="3594"/>
                    <a:pt x="8127" y="3594"/>
                  </a:cubicBezTo>
                  <a:cubicBezTo>
                    <a:pt x="8161" y="3594"/>
                    <a:pt x="8196" y="3583"/>
                    <a:pt x="8228" y="3561"/>
                  </a:cubicBezTo>
                  <a:cubicBezTo>
                    <a:pt x="8370" y="3477"/>
                    <a:pt x="8466" y="3370"/>
                    <a:pt x="8549" y="3251"/>
                  </a:cubicBezTo>
                  <a:cubicBezTo>
                    <a:pt x="8740" y="3263"/>
                    <a:pt x="8906" y="3382"/>
                    <a:pt x="8990" y="3549"/>
                  </a:cubicBezTo>
                  <a:cubicBezTo>
                    <a:pt x="9180" y="3930"/>
                    <a:pt x="9335" y="4346"/>
                    <a:pt x="9442" y="4787"/>
                  </a:cubicBezTo>
                  <a:cubicBezTo>
                    <a:pt x="9347" y="4739"/>
                    <a:pt x="9240" y="4704"/>
                    <a:pt x="9144" y="4704"/>
                  </a:cubicBezTo>
                  <a:cubicBezTo>
                    <a:pt x="8799" y="4704"/>
                    <a:pt x="8513" y="4989"/>
                    <a:pt x="8513" y="5335"/>
                  </a:cubicBezTo>
                  <a:cubicBezTo>
                    <a:pt x="8513" y="5680"/>
                    <a:pt x="8799" y="5954"/>
                    <a:pt x="9144" y="5954"/>
                  </a:cubicBezTo>
                  <a:cubicBezTo>
                    <a:pt x="9323" y="5954"/>
                    <a:pt x="9466" y="5882"/>
                    <a:pt x="9585" y="5763"/>
                  </a:cubicBezTo>
                  <a:cubicBezTo>
                    <a:pt x="9597" y="5918"/>
                    <a:pt x="9597" y="6073"/>
                    <a:pt x="9597" y="6240"/>
                  </a:cubicBezTo>
                  <a:cubicBezTo>
                    <a:pt x="9585" y="7466"/>
                    <a:pt x="9228" y="8597"/>
                    <a:pt x="8668" y="9454"/>
                  </a:cubicBezTo>
                  <a:cubicBezTo>
                    <a:pt x="8537" y="9311"/>
                    <a:pt x="8335" y="9204"/>
                    <a:pt x="8132" y="9204"/>
                  </a:cubicBezTo>
                  <a:cubicBezTo>
                    <a:pt x="7739" y="9204"/>
                    <a:pt x="7418" y="9514"/>
                    <a:pt x="7418" y="9919"/>
                  </a:cubicBezTo>
                  <a:cubicBezTo>
                    <a:pt x="7418" y="10157"/>
                    <a:pt x="7537" y="10359"/>
                    <a:pt x="7716" y="10502"/>
                  </a:cubicBezTo>
                  <a:cubicBezTo>
                    <a:pt x="7144" y="10942"/>
                    <a:pt x="6489" y="11192"/>
                    <a:pt x="5775" y="11192"/>
                  </a:cubicBezTo>
                  <a:cubicBezTo>
                    <a:pt x="5084" y="11192"/>
                    <a:pt x="4406" y="10942"/>
                    <a:pt x="3846" y="10502"/>
                  </a:cubicBezTo>
                  <a:cubicBezTo>
                    <a:pt x="4025" y="10359"/>
                    <a:pt x="4144" y="10157"/>
                    <a:pt x="4144" y="9919"/>
                  </a:cubicBezTo>
                  <a:cubicBezTo>
                    <a:pt x="4144" y="9526"/>
                    <a:pt x="3822" y="9204"/>
                    <a:pt x="3429" y="9204"/>
                  </a:cubicBezTo>
                  <a:cubicBezTo>
                    <a:pt x="3215" y="9204"/>
                    <a:pt x="3025" y="9288"/>
                    <a:pt x="2894" y="9454"/>
                  </a:cubicBezTo>
                  <a:cubicBezTo>
                    <a:pt x="2322" y="8597"/>
                    <a:pt x="1977" y="7466"/>
                    <a:pt x="1977" y="6228"/>
                  </a:cubicBezTo>
                  <a:cubicBezTo>
                    <a:pt x="1977" y="6061"/>
                    <a:pt x="1977" y="5918"/>
                    <a:pt x="2001" y="5751"/>
                  </a:cubicBezTo>
                  <a:cubicBezTo>
                    <a:pt x="2120" y="5870"/>
                    <a:pt x="2263" y="5942"/>
                    <a:pt x="2441" y="5942"/>
                  </a:cubicBezTo>
                  <a:cubicBezTo>
                    <a:pt x="2786" y="5942"/>
                    <a:pt x="3072" y="5656"/>
                    <a:pt x="3072" y="5323"/>
                  </a:cubicBezTo>
                  <a:cubicBezTo>
                    <a:pt x="3072" y="4977"/>
                    <a:pt x="2786" y="4692"/>
                    <a:pt x="2441" y="4692"/>
                  </a:cubicBezTo>
                  <a:cubicBezTo>
                    <a:pt x="2334" y="4692"/>
                    <a:pt x="2239" y="4727"/>
                    <a:pt x="2143" y="4763"/>
                  </a:cubicBezTo>
                  <a:cubicBezTo>
                    <a:pt x="2251" y="4335"/>
                    <a:pt x="2394" y="3918"/>
                    <a:pt x="2596" y="3537"/>
                  </a:cubicBezTo>
                  <a:cubicBezTo>
                    <a:pt x="2679" y="3370"/>
                    <a:pt x="2846" y="3251"/>
                    <a:pt x="3025" y="3239"/>
                  </a:cubicBezTo>
                  <a:cubicBezTo>
                    <a:pt x="3156" y="3453"/>
                    <a:pt x="3429" y="3632"/>
                    <a:pt x="3810" y="3751"/>
                  </a:cubicBezTo>
                  <a:cubicBezTo>
                    <a:pt x="4227" y="3870"/>
                    <a:pt x="4810" y="3954"/>
                    <a:pt x="5596" y="3954"/>
                  </a:cubicBezTo>
                  <a:lnTo>
                    <a:pt x="5596" y="10621"/>
                  </a:lnTo>
                  <a:cubicBezTo>
                    <a:pt x="5596" y="10704"/>
                    <a:pt x="5668" y="10776"/>
                    <a:pt x="5763" y="10776"/>
                  </a:cubicBezTo>
                  <a:cubicBezTo>
                    <a:pt x="5846" y="10776"/>
                    <a:pt x="5930" y="10704"/>
                    <a:pt x="5930" y="10621"/>
                  </a:cubicBezTo>
                  <a:lnTo>
                    <a:pt x="5930" y="3954"/>
                  </a:lnTo>
                  <a:cubicBezTo>
                    <a:pt x="6537" y="3954"/>
                    <a:pt x="7025" y="3906"/>
                    <a:pt x="7418" y="3834"/>
                  </a:cubicBezTo>
                  <a:cubicBezTo>
                    <a:pt x="7501" y="3811"/>
                    <a:pt x="7561" y="3727"/>
                    <a:pt x="7549" y="3632"/>
                  </a:cubicBezTo>
                  <a:cubicBezTo>
                    <a:pt x="7538" y="3556"/>
                    <a:pt x="7457" y="3500"/>
                    <a:pt x="7380" y="3500"/>
                  </a:cubicBezTo>
                  <a:cubicBezTo>
                    <a:pt x="7373" y="3500"/>
                    <a:pt x="7366" y="3500"/>
                    <a:pt x="7358" y="3501"/>
                  </a:cubicBezTo>
                  <a:cubicBezTo>
                    <a:pt x="6966" y="3573"/>
                    <a:pt x="6442" y="3620"/>
                    <a:pt x="5763" y="3620"/>
                  </a:cubicBezTo>
                  <a:cubicBezTo>
                    <a:pt x="4037" y="3620"/>
                    <a:pt x="3227" y="3358"/>
                    <a:pt x="3227" y="2799"/>
                  </a:cubicBezTo>
                  <a:cubicBezTo>
                    <a:pt x="3227" y="2501"/>
                    <a:pt x="3346" y="2203"/>
                    <a:pt x="3560" y="1965"/>
                  </a:cubicBezTo>
                  <a:cubicBezTo>
                    <a:pt x="3703" y="2191"/>
                    <a:pt x="3965" y="2346"/>
                    <a:pt x="4239" y="2346"/>
                  </a:cubicBezTo>
                  <a:cubicBezTo>
                    <a:pt x="4691" y="2346"/>
                    <a:pt x="5049" y="1989"/>
                    <a:pt x="5049" y="1537"/>
                  </a:cubicBezTo>
                  <a:cubicBezTo>
                    <a:pt x="5049" y="1406"/>
                    <a:pt x="5013" y="1287"/>
                    <a:pt x="4953" y="1167"/>
                  </a:cubicBezTo>
                  <a:cubicBezTo>
                    <a:pt x="5215" y="1108"/>
                    <a:pt x="5489" y="1072"/>
                    <a:pt x="5775" y="1072"/>
                  </a:cubicBezTo>
                  <a:close/>
                  <a:moveTo>
                    <a:pt x="3632" y="1"/>
                  </a:moveTo>
                  <a:cubicBezTo>
                    <a:pt x="3548" y="1"/>
                    <a:pt x="3465" y="84"/>
                    <a:pt x="3465" y="167"/>
                  </a:cubicBezTo>
                  <a:cubicBezTo>
                    <a:pt x="3465" y="263"/>
                    <a:pt x="3548" y="334"/>
                    <a:pt x="3632" y="334"/>
                  </a:cubicBezTo>
                  <a:cubicBezTo>
                    <a:pt x="3834" y="334"/>
                    <a:pt x="3906" y="334"/>
                    <a:pt x="3977" y="370"/>
                  </a:cubicBezTo>
                  <a:cubicBezTo>
                    <a:pt x="4048" y="394"/>
                    <a:pt x="4132" y="465"/>
                    <a:pt x="4287" y="608"/>
                  </a:cubicBezTo>
                  <a:cubicBezTo>
                    <a:pt x="4382" y="679"/>
                    <a:pt x="4501" y="786"/>
                    <a:pt x="4632" y="906"/>
                  </a:cubicBezTo>
                  <a:cubicBezTo>
                    <a:pt x="4322" y="1001"/>
                    <a:pt x="4037" y="1144"/>
                    <a:pt x="3787" y="1322"/>
                  </a:cubicBezTo>
                  <a:cubicBezTo>
                    <a:pt x="3441" y="1560"/>
                    <a:pt x="3191" y="1858"/>
                    <a:pt x="3060" y="2168"/>
                  </a:cubicBezTo>
                  <a:lnTo>
                    <a:pt x="2382" y="2168"/>
                  </a:lnTo>
                  <a:cubicBezTo>
                    <a:pt x="2322" y="2168"/>
                    <a:pt x="2263" y="2132"/>
                    <a:pt x="2239" y="2096"/>
                  </a:cubicBezTo>
                  <a:lnTo>
                    <a:pt x="1453" y="989"/>
                  </a:lnTo>
                  <a:cubicBezTo>
                    <a:pt x="1415" y="943"/>
                    <a:pt x="1357" y="922"/>
                    <a:pt x="1302" y="922"/>
                  </a:cubicBezTo>
                  <a:cubicBezTo>
                    <a:pt x="1271" y="922"/>
                    <a:pt x="1240" y="928"/>
                    <a:pt x="1215" y="941"/>
                  </a:cubicBezTo>
                  <a:cubicBezTo>
                    <a:pt x="1131" y="1001"/>
                    <a:pt x="1120" y="1108"/>
                    <a:pt x="1167" y="1179"/>
                  </a:cubicBezTo>
                  <a:lnTo>
                    <a:pt x="1953" y="2287"/>
                  </a:lnTo>
                  <a:cubicBezTo>
                    <a:pt x="2060" y="2418"/>
                    <a:pt x="2203" y="2513"/>
                    <a:pt x="2382" y="2513"/>
                  </a:cubicBezTo>
                  <a:lnTo>
                    <a:pt x="2953" y="2513"/>
                  </a:lnTo>
                  <a:cubicBezTo>
                    <a:pt x="2941" y="2596"/>
                    <a:pt x="2917" y="2703"/>
                    <a:pt x="2917" y="2787"/>
                  </a:cubicBezTo>
                  <a:lnTo>
                    <a:pt x="2917" y="2906"/>
                  </a:lnTo>
                  <a:cubicBezTo>
                    <a:pt x="2655" y="2953"/>
                    <a:pt x="2417" y="3132"/>
                    <a:pt x="2298" y="3382"/>
                  </a:cubicBezTo>
                  <a:cubicBezTo>
                    <a:pt x="2072" y="3846"/>
                    <a:pt x="1893" y="4358"/>
                    <a:pt x="1786" y="4870"/>
                  </a:cubicBezTo>
                  <a:lnTo>
                    <a:pt x="1572" y="4870"/>
                  </a:lnTo>
                  <a:cubicBezTo>
                    <a:pt x="1310" y="4870"/>
                    <a:pt x="1108" y="5037"/>
                    <a:pt x="1048" y="5287"/>
                  </a:cubicBezTo>
                  <a:lnTo>
                    <a:pt x="798" y="6466"/>
                  </a:lnTo>
                  <a:cubicBezTo>
                    <a:pt x="774" y="6525"/>
                    <a:pt x="750" y="6573"/>
                    <a:pt x="691" y="6597"/>
                  </a:cubicBezTo>
                  <a:lnTo>
                    <a:pt x="119" y="6882"/>
                  </a:lnTo>
                  <a:cubicBezTo>
                    <a:pt x="36" y="6930"/>
                    <a:pt x="0" y="7037"/>
                    <a:pt x="48" y="7109"/>
                  </a:cubicBezTo>
                  <a:cubicBezTo>
                    <a:pt x="84" y="7168"/>
                    <a:pt x="143" y="7192"/>
                    <a:pt x="203" y="7192"/>
                  </a:cubicBezTo>
                  <a:cubicBezTo>
                    <a:pt x="227" y="7192"/>
                    <a:pt x="238" y="7192"/>
                    <a:pt x="274" y="7180"/>
                  </a:cubicBezTo>
                  <a:lnTo>
                    <a:pt x="834" y="6894"/>
                  </a:lnTo>
                  <a:cubicBezTo>
                    <a:pt x="989" y="6823"/>
                    <a:pt x="1072" y="6692"/>
                    <a:pt x="1120" y="6537"/>
                  </a:cubicBezTo>
                  <a:lnTo>
                    <a:pt x="1370" y="5370"/>
                  </a:lnTo>
                  <a:cubicBezTo>
                    <a:pt x="1393" y="5275"/>
                    <a:pt x="1465" y="5216"/>
                    <a:pt x="1572" y="5216"/>
                  </a:cubicBezTo>
                  <a:lnTo>
                    <a:pt x="1727" y="5216"/>
                  </a:lnTo>
                  <a:cubicBezTo>
                    <a:pt x="1691" y="5549"/>
                    <a:pt x="1655" y="5882"/>
                    <a:pt x="1655" y="6216"/>
                  </a:cubicBezTo>
                  <a:cubicBezTo>
                    <a:pt x="1655" y="6799"/>
                    <a:pt x="1727" y="7359"/>
                    <a:pt x="1870" y="7894"/>
                  </a:cubicBezTo>
                  <a:lnTo>
                    <a:pt x="1489" y="8204"/>
                  </a:lnTo>
                  <a:cubicBezTo>
                    <a:pt x="1358" y="8311"/>
                    <a:pt x="1298" y="8490"/>
                    <a:pt x="1310" y="8656"/>
                  </a:cubicBezTo>
                  <a:lnTo>
                    <a:pt x="1477" y="10442"/>
                  </a:lnTo>
                  <a:cubicBezTo>
                    <a:pt x="1489" y="10526"/>
                    <a:pt x="1548" y="10585"/>
                    <a:pt x="1643" y="10585"/>
                  </a:cubicBezTo>
                  <a:lnTo>
                    <a:pt x="1655" y="10585"/>
                  </a:lnTo>
                  <a:cubicBezTo>
                    <a:pt x="1751" y="10573"/>
                    <a:pt x="1822" y="10502"/>
                    <a:pt x="1810" y="10407"/>
                  </a:cubicBezTo>
                  <a:lnTo>
                    <a:pt x="1643" y="8621"/>
                  </a:lnTo>
                  <a:cubicBezTo>
                    <a:pt x="1643" y="8561"/>
                    <a:pt x="1655" y="8502"/>
                    <a:pt x="1715" y="8466"/>
                  </a:cubicBezTo>
                  <a:lnTo>
                    <a:pt x="1965" y="8240"/>
                  </a:lnTo>
                  <a:cubicBezTo>
                    <a:pt x="2179" y="8859"/>
                    <a:pt x="2465" y="9430"/>
                    <a:pt x="2846" y="9919"/>
                  </a:cubicBezTo>
                  <a:cubicBezTo>
                    <a:pt x="3620" y="10931"/>
                    <a:pt x="4668" y="11478"/>
                    <a:pt x="5775" y="11478"/>
                  </a:cubicBezTo>
                  <a:cubicBezTo>
                    <a:pt x="6894" y="11478"/>
                    <a:pt x="7942" y="10931"/>
                    <a:pt x="8716" y="9919"/>
                  </a:cubicBezTo>
                  <a:cubicBezTo>
                    <a:pt x="9097" y="9430"/>
                    <a:pt x="9382" y="8847"/>
                    <a:pt x="9585" y="8240"/>
                  </a:cubicBezTo>
                  <a:lnTo>
                    <a:pt x="9847" y="8466"/>
                  </a:lnTo>
                  <a:cubicBezTo>
                    <a:pt x="9883" y="8502"/>
                    <a:pt x="9918" y="8561"/>
                    <a:pt x="9918" y="8621"/>
                  </a:cubicBezTo>
                  <a:lnTo>
                    <a:pt x="9752" y="10407"/>
                  </a:lnTo>
                  <a:cubicBezTo>
                    <a:pt x="9740" y="10502"/>
                    <a:pt x="9811" y="10585"/>
                    <a:pt x="9906" y="10585"/>
                  </a:cubicBezTo>
                  <a:lnTo>
                    <a:pt x="9918" y="10585"/>
                  </a:lnTo>
                  <a:cubicBezTo>
                    <a:pt x="10002" y="10585"/>
                    <a:pt x="10085" y="10526"/>
                    <a:pt x="10085" y="10442"/>
                  </a:cubicBezTo>
                  <a:lnTo>
                    <a:pt x="10240" y="8656"/>
                  </a:lnTo>
                  <a:cubicBezTo>
                    <a:pt x="10264" y="8478"/>
                    <a:pt x="10180" y="8311"/>
                    <a:pt x="10061" y="8204"/>
                  </a:cubicBezTo>
                  <a:lnTo>
                    <a:pt x="9692" y="7894"/>
                  </a:lnTo>
                  <a:cubicBezTo>
                    <a:pt x="9823" y="7359"/>
                    <a:pt x="9906" y="6799"/>
                    <a:pt x="9906" y="6216"/>
                  </a:cubicBezTo>
                  <a:cubicBezTo>
                    <a:pt x="9906" y="5870"/>
                    <a:pt x="9871" y="5549"/>
                    <a:pt x="9823" y="5216"/>
                  </a:cubicBezTo>
                  <a:lnTo>
                    <a:pt x="9990" y="5216"/>
                  </a:lnTo>
                  <a:cubicBezTo>
                    <a:pt x="10085" y="5216"/>
                    <a:pt x="10156" y="5275"/>
                    <a:pt x="10180" y="5370"/>
                  </a:cubicBezTo>
                  <a:lnTo>
                    <a:pt x="10442" y="6537"/>
                  </a:lnTo>
                  <a:cubicBezTo>
                    <a:pt x="10466" y="6692"/>
                    <a:pt x="10573" y="6823"/>
                    <a:pt x="10716" y="6894"/>
                  </a:cubicBezTo>
                  <a:lnTo>
                    <a:pt x="11287" y="7180"/>
                  </a:lnTo>
                  <a:cubicBezTo>
                    <a:pt x="11311" y="7192"/>
                    <a:pt x="11335" y="7192"/>
                    <a:pt x="11359" y="7192"/>
                  </a:cubicBezTo>
                  <a:cubicBezTo>
                    <a:pt x="11418" y="7192"/>
                    <a:pt x="11478" y="7168"/>
                    <a:pt x="11514" y="7109"/>
                  </a:cubicBezTo>
                  <a:cubicBezTo>
                    <a:pt x="11573" y="7037"/>
                    <a:pt x="11526" y="6930"/>
                    <a:pt x="11454" y="6882"/>
                  </a:cubicBezTo>
                  <a:lnTo>
                    <a:pt x="10883" y="6597"/>
                  </a:lnTo>
                  <a:cubicBezTo>
                    <a:pt x="10835" y="6573"/>
                    <a:pt x="10787" y="6525"/>
                    <a:pt x="10776" y="6466"/>
                  </a:cubicBezTo>
                  <a:lnTo>
                    <a:pt x="10525" y="5287"/>
                  </a:lnTo>
                  <a:cubicBezTo>
                    <a:pt x="10466" y="5049"/>
                    <a:pt x="10264" y="4870"/>
                    <a:pt x="10002" y="4870"/>
                  </a:cubicBezTo>
                  <a:lnTo>
                    <a:pt x="9787" y="4870"/>
                  </a:lnTo>
                  <a:cubicBezTo>
                    <a:pt x="9680" y="4358"/>
                    <a:pt x="9502" y="3846"/>
                    <a:pt x="9275" y="3382"/>
                  </a:cubicBezTo>
                  <a:cubicBezTo>
                    <a:pt x="9156" y="3132"/>
                    <a:pt x="8918" y="2965"/>
                    <a:pt x="8656" y="2906"/>
                  </a:cubicBezTo>
                  <a:lnTo>
                    <a:pt x="8656" y="2787"/>
                  </a:lnTo>
                  <a:cubicBezTo>
                    <a:pt x="8656" y="2703"/>
                    <a:pt x="8632" y="2596"/>
                    <a:pt x="8620" y="2513"/>
                  </a:cubicBezTo>
                  <a:lnTo>
                    <a:pt x="9192" y="2513"/>
                  </a:lnTo>
                  <a:cubicBezTo>
                    <a:pt x="9347" y="2513"/>
                    <a:pt x="9513" y="2418"/>
                    <a:pt x="9621" y="2287"/>
                  </a:cubicBezTo>
                  <a:lnTo>
                    <a:pt x="10406" y="1179"/>
                  </a:lnTo>
                  <a:cubicBezTo>
                    <a:pt x="10466" y="1108"/>
                    <a:pt x="10442" y="1001"/>
                    <a:pt x="10359" y="941"/>
                  </a:cubicBezTo>
                  <a:cubicBezTo>
                    <a:pt x="10334" y="920"/>
                    <a:pt x="10304" y="911"/>
                    <a:pt x="10274" y="911"/>
                  </a:cubicBezTo>
                  <a:cubicBezTo>
                    <a:pt x="10218" y="911"/>
                    <a:pt x="10159" y="942"/>
                    <a:pt x="10121" y="989"/>
                  </a:cubicBezTo>
                  <a:lnTo>
                    <a:pt x="9335" y="2096"/>
                  </a:lnTo>
                  <a:cubicBezTo>
                    <a:pt x="9311" y="2132"/>
                    <a:pt x="9252" y="2168"/>
                    <a:pt x="9192" y="2168"/>
                  </a:cubicBezTo>
                  <a:lnTo>
                    <a:pt x="8513" y="2168"/>
                  </a:lnTo>
                  <a:cubicBezTo>
                    <a:pt x="8382" y="1834"/>
                    <a:pt x="8132" y="1560"/>
                    <a:pt x="7787" y="1322"/>
                  </a:cubicBezTo>
                  <a:cubicBezTo>
                    <a:pt x="7537" y="1144"/>
                    <a:pt x="7251" y="1001"/>
                    <a:pt x="6942" y="906"/>
                  </a:cubicBezTo>
                  <a:cubicBezTo>
                    <a:pt x="7085" y="786"/>
                    <a:pt x="7204" y="679"/>
                    <a:pt x="7287" y="608"/>
                  </a:cubicBezTo>
                  <a:cubicBezTo>
                    <a:pt x="7442" y="465"/>
                    <a:pt x="7525" y="394"/>
                    <a:pt x="7597" y="370"/>
                  </a:cubicBezTo>
                  <a:cubicBezTo>
                    <a:pt x="7656" y="334"/>
                    <a:pt x="7739" y="334"/>
                    <a:pt x="7942" y="334"/>
                  </a:cubicBezTo>
                  <a:cubicBezTo>
                    <a:pt x="8025" y="334"/>
                    <a:pt x="8097" y="263"/>
                    <a:pt x="8097" y="167"/>
                  </a:cubicBezTo>
                  <a:cubicBezTo>
                    <a:pt x="8097" y="84"/>
                    <a:pt x="8025" y="1"/>
                    <a:pt x="7942" y="1"/>
                  </a:cubicBezTo>
                  <a:cubicBezTo>
                    <a:pt x="7489" y="1"/>
                    <a:pt x="7442" y="24"/>
                    <a:pt x="7073" y="346"/>
                  </a:cubicBezTo>
                  <a:cubicBezTo>
                    <a:pt x="6966" y="441"/>
                    <a:pt x="6751" y="632"/>
                    <a:pt x="6537" y="798"/>
                  </a:cubicBezTo>
                  <a:cubicBezTo>
                    <a:pt x="6299" y="751"/>
                    <a:pt x="6049" y="715"/>
                    <a:pt x="5775" y="715"/>
                  </a:cubicBezTo>
                  <a:cubicBezTo>
                    <a:pt x="5525" y="715"/>
                    <a:pt x="5275" y="751"/>
                    <a:pt x="5037" y="798"/>
                  </a:cubicBezTo>
                  <a:cubicBezTo>
                    <a:pt x="4822" y="632"/>
                    <a:pt x="4608" y="441"/>
                    <a:pt x="4501" y="346"/>
                  </a:cubicBezTo>
                  <a:cubicBezTo>
                    <a:pt x="4108" y="24"/>
                    <a:pt x="4084" y="1"/>
                    <a:pt x="36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6"/>
            <p:cNvSpPr/>
            <p:nvPr/>
          </p:nvSpPr>
          <p:spPr>
            <a:xfrm>
              <a:off x="2061645" y="3093618"/>
              <a:ext cx="51456" cy="51456"/>
            </a:xfrm>
            <a:custGeom>
              <a:avLst/>
              <a:gdLst/>
              <a:ahLst/>
              <a:cxnLst/>
              <a:rect l="l" t="t" r="r" b="b"/>
              <a:pathLst>
                <a:path w="1608" h="1608" extrusionOk="0">
                  <a:moveTo>
                    <a:pt x="810" y="0"/>
                  </a:moveTo>
                  <a:cubicBezTo>
                    <a:pt x="357" y="0"/>
                    <a:pt x="0" y="358"/>
                    <a:pt x="0" y="798"/>
                  </a:cubicBezTo>
                  <a:cubicBezTo>
                    <a:pt x="0" y="1251"/>
                    <a:pt x="357" y="1608"/>
                    <a:pt x="810" y="1608"/>
                  </a:cubicBezTo>
                  <a:cubicBezTo>
                    <a:pt x="1250" y="1608"/>
                    <a:pt x="1608" y="1251"/>
                    <a:pt x="1608" y="798"/>
                  </a:cubicBezTo>
                  <a:cubicBezTo>
                    <a:pt x="1608" y="727"/>
                    <a:pt x="1596" y="655"/>
                    <a:pt x="1584" y="584"/>
                  </a:cubicBezTo>
                  <a:cubicBezTo>
                    <a:pt x="1555" y="508"/>
                    <a:pt x="1496" y="454"/>
                    <a:pt x="1425" y="454"/>
                  </a:cubicBezTo>
                  <a:cubicBezTo>
                    <a:pt x="1407" y="454"/>
                    <a:pt x="1388" y="458"/>
                    <a:pt x="1369" y="465"/>
                  </a:cubicBezTo>
                  <a:cubicBezTo>
                    <a:pt x="1286" y="489"/>
                    <a:pt x="1227" y="584"/>
                    <a:pt x="1250" y="667"/>
                  </a:cubicBezTo>
                  <a:cubicBezTo>
                    <a:pt x="1274" y="715"/>
                    <a:pt x="1274" y="739"/>
                    <a:pt x="1274" y="786"/>
                  </a:cubicBezTo>
                  <a:cubicBezTo>
                    <a:pt x="1274" y="1036"/>
                    <a:pt x="1060" y="1251"/>
                    <a:pt x="810" y="1251"/>
                  </a:cubicBezTo>
                  <a:cubicBezTo>
                    <a:pt x="560" y="1251"/>
                    <a:pt x="345" y="1036"/>
                    <a:pt x="345" y="786"/>
                  </a:cubicBezTo>
                  <a:cubicBezTo>
                    <a:pt x="345" y="536"/>
                    <a:pt x="560" y="322"/>
                    <a:pt x="810" y="322"/>
                  </a:cubicBezTo>
                  <a:cubicBezTo>
                    <a:pt x="893" y="322"/>
                    <a:pt x="976" y="250"/>
                    <a:pt x="976" y="155"/>
                  </a:cubicBezTo>
                  <a:cubicBezTo>
                    <a:pt x="976" y="72"/>
                    <a:pt x="893" y="0"/>
                    <a:pt x="8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6"/>
            <p:cNvSpPr/>
            <p:nvPr/>
          </p:nvSpPr>
          <p:spPr>
            <a:xfrm>
              <a:off x="2159565" y="3093618"/>
              <a:ext cx="51456" cy="51456"/>
            </a:xfrm>
            <a:custGeom>
              <a:avLst/>
              <a:gdLst/>
              <a:ahLst/>
              <a:cxnLst/>
              <a:rect l="l" t="t" r="r" b="b"/>
              <a:pathLst>
                <a:path w="1608" h="1608" extrusionOk="0">
                  <a:moveTo>
                    <a:pt x="798" y="0"/>
                  </a:moveTo>
                  <a:cubicBezTo>
                    <a:pt x="357" y="0"/>
                    <a:pt x="0" y="358"/>
                    <a:pt x="0" y="798"/>
                  </a:cubicBezTo>
                  <a:cubicBezTo>
                    <a:pt x="0" y="1251"/>
                    <a:pt x="357" y="1608"/>
                    <a:pt x="798" y="1608"/>
                  </a:cubicBezTo>
                  <a:cubicBezTo>
                    <a:pt x="1250" y="1608"/>
                    <a:pt x="1607" y="1251"/>
                    <a:pt x="1607" y="798"/>
                  </a:cubicBezTo>
                  <a:cubicBezTo>
                    <a:pt x="1607" y="727"/>
                    <a:pt x="1607" y="655"/>
                    <a:pt x="1572" y="584"/>
                  </a:cubicBezTo>
                  <a:cubicBezTo>
                    <a:pt x="1553" y="508"/>
                    <a:pt x="1488" y="454"/>
                    <a:pt x="1420" y="454"/>
                  </a:cubicBezTo>
                  <a:cubicBezTo>
                    <a:pt x="1403" y="454"/>
                    <a:pt x="1386" y="458"/>
                    <a:pt x="1369" y="465"/>
                  </a:cubicBezTo>
                  <a:cubicBezTo>
                    <a:pt x="1274" y="489"/>
                    <a:pt x="1215" y="584"/>
                    <a:pt x="1250" y="667"/>
                  </a:cubicBezTo>
                  <a:cubicBezTo>
                    <a:pt x="1262" y="715"/>
                    <a:pt x="1262" y="739"/>
                    <a:pt x="1262" y="786"/>
                  </a:cubicBezTo>
                  <a:cubicBezTo>
                    <a:pt x="1262" y="1036"/>
                    <a:pt x="1048" y="1251"/>
                    <a:pt x="798" y="1251"/>
                  </a:cubicBezTo>
                  <a:cubicBezTo>
                    <a:pt x="548" y="1251"/>
                    <a:pt x="333" y="1036"/>
                    <a:pt x="333" y="786"/>
                  </a:cubicBezTo>
                  <a:cubicBezTo>
                    <a:pt x="333" y="536"/>
                    <a:pt x="548" y="322"/>
                    <a:pt x="798" y="322"/>
                  </a:cubicBezTo>
                  <a:cubicBezTo>
                    <a:pt x="893" y="322"/>
                    <a:pt x="964" y="250"/>
                    <a:pt x="964" y="155"/>
                  </a:cubicBezTo>
                  <a:cubicBezTo>
                    <a:pt x="964" y="72"/>
                    <a:pt x="893" y="0"/>
                    <a:pt x="7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56"/>
          <p:cNvGrpSpPr/>
          <p:nvPr/>
        </p:nvGrpSpPr>
        <p:grpSpPr>
          <a:xfrm>
            <a:off x="2441749" y="2554217"/>
            <a:ext cx="333024" cy="352896"/>
            <a:chOff x="2512749" y="1965042"/>
            <a:chExt cx="333024" cy="352896"/>
          </a:xfrm>
        </p:grpSpPr>
        <p:sp>
          <p:nvSpPr>
            <p:cNvPr id="486" name="Google Shape;486;p56"/>
            <p:cNvSpPr/>
            <p:nvPr/>
          </p:nvSpPr>
          <p:spPr>
            <a:xfrm>
              <a:off x="2590829" y="2129682"/>
              <a:ext cx="49568" cy="60224"/>
            </a:xfrm>
            <a:custGeom>
              <a:avLst/>
              <a:gdLst/>
              <a:ahLst/>
              <a:cxnLst/>
              <a:rect l="l" t="t" r="r" b="b"/>
              <a:pathLst>
                <a:path w="1549" h="1882" extrusionOk="0">
                  <a:moveTo>
                    <a:pt x="775" y="1"/>
                  </a:moveTo>
                  <a:cubicBezTo>
                    <a:pt x="358" y="1"/>
                    <a:pt x="1" y="346"/>
                    <a:pt x="1" y="775"/>
                  </a:cubicBezTo>
                  <a:lnTo>
                    <a:pt x="1" y="1120"/>
                  </a:lnTo>
                  <a:cubicBezTo>
                    <a:pt x="1" y="1537"/>
                    <a:pt x="346" y="1882"/>
                    <a:pt x="775" y="1882"/>
                  </a:cubicBezTo>
                  <a:cubicBezTo>
                    <a:pt x="1203" y="1882"/>
                    <a:pt x="1549" y="1548"/>
                    <a:pt x="1549" y="1120"/>
                  </a:cubicBezTo>
                  <a:lnTo>
                    <a:pt x="1549" y="775"/>
                  </a:lnTo>
                  <a:cubicBezTo>
                    <a:pt x="1537" y="667"/>
                    <a:pt x="1525" y="548"/>
                    <a:pt x="1465" y="441"/>
                  </a:cubicBezTo>
                  <a:cubicBezTo>
                    <a:pt x="1431" y="390"/>
                    <a:pt x="1372" y="351"/>
                    <a:pt x="1315" y="351"/>
                  </a:cubicBezTo>
                  <a:cubicBezTo>
                    <a:pt x="1293" y="351"/>
                    <a:pt x="1271" y="356"/>
                    <a:pt x="1251" y="370"/>
                  </a:cubicBezTo>
                  <a:cubicBezTo>
                    <a:pt x="1180" y="417"/>
                    <a:pt x="1132" y="501"/>
                    <a:pt x="1180" y="584"/>
                  </a:cubicBezTo>
                  <a:cubicBezTo>
                    <a:pt x="1203" y="644"/>
                    <a:pt x="1227" y="703"/>
                    <a:pt x="1227" y="775"/>
                  </a:cubicBezTo>
                  <a:lnTo>
                    <a:pt x="1227" y="1120"/>
                  </a:lnTo>
                  <a:cubicBezTo>
                    <a:pt x="1227" y="1358"/>
                    <a:pt x="1025" y="1560"/>
                    <a:pt x="775" y="1560"/>
                  </a:cubicBezTo>
                  <a:cubicBezTo>
                    <a:pt x="525" y="1560"/>
                    <a:pt x="334" y="1370"/>
                    <a:pt x="334" y="1120"/>
                  </a:cubicBezTo>
                  <a:lnTo>
                    <a:pt x="334" y="775"/>
                  </a:lnTo>
                  <a:cubicBezTo>
                    <a:pt x="334" y="536"/>
                    <a:pt x="525" y="322"/>
                    <a:pt x="775" y="322"/>
                  </a:cubicBezTo>
                  <a:cubicBezTo>
                    <a:pt x="870" y="322"/>
                    <a:pt x="942" y="251"/>
                    <a:pt x="942" y="167"/>
                  </a:cubicBezTo>
                  <a:cubicBezTo>
                    <a:pt x="942" y="72"/>
                    <a:pt x="870" y="1"/>
                    <a:pt x="77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6"/>
            <p:cNvSpPr/>
            <p:nvPr/>
          </p:nvSpPr>
          <p:spPr>
            <a:xfrm>
              <a:off x="2718477" y="2129682"/>
              <a:ext cx="49568" cy="60224"/>
            </a:xfrm>
            <a:custGeom>
              <a:avLst/>
              <a:gdLst/>
              <a:ahLst/>
              <a:cxnLst/>
              <a:rect l="l" t="t" r="r" b="b"/>
              <a:pathLst>
                <a:path w="1549" h="1882" extrusionOk="0">
                  <a:moveTo>
                    <a:pt x="774" y="1"/>
                  </a:moveTo>
                  <a:cubicBezTo>
                    <a:pt x="358" y="1"/>
                    <a:pt x="1" y="346"/>
                    <a:pt x="1" y="775"/>
                  </a:cubicBezTo>
                  <a:lnTo>
                    <a:pt x="1" y="1120"/>
                  </a:lnTo>
                  <a:cubicBezTo>
                    <a:pt x="1" y="1537"/>
                    <a:pt x="346" y="1882"/>
                    <a:pt x="774" y="1882"/>
                  </a:cubicBezTo>
                  <a:cubicBezTo>
                    <a:pt x="1191" y="1882"/>
                    <a:pt x="1548" y="1548"/>
                    <a:pt x="1548" y="1120"/>
                  </a:cubicBezTo>
                  <a:lnTo>
                    <a:pt x="1548" y="775"/>
                  </a:lnTo>
                  <a:cubicBezTo>
                    <a:pt x="1536" y="667"/>
                    <a:pt x="1501" y="548"/>
                    <a:pt x="1465" y="441"/>
                  </a:cubicBezTo>
                  <a:cubicBezTo>
                    <a:pt x="1431" y="390"/>
                    <a:pt x="1372" y="351"/>
                    <a:pt x="1315" y="351"/>
                  </a:cubicBezTo>
                  <a:cubicBezTo>
                    <a:pt x="1292" y="351"/>
                    <a:pt x="1271" y="356"/>
                    <a:pt x="1251" y="370"/>
                  </a:cubicBezTo>
                  <a:cubicBezTo>
                    <a:pt x="1179" y="417"/>
                    <a:pt x="1132" y="501"/>
                    <a:pt x="1179" y="584"/>
                  </a:cubicBezTo>
                  <a:cubicBezTo>
                    <a:pt x="1203" y="644"/>
                    <a:pt x="1215" y="703"/>
                    <a:pt x="1215" y="775"/>
                  </a:cubicBezTo>
                  <a:lnTo>
                    <a:pt x="1215" y="1120"/>
                  </a:lnTo>
                  <a:cubicBezTo>
                    <a:pt x="1215" y="1358"/>
                    <a:pt x="1024" y="1560"/>
                    <a:pt x="774" y="1560"/>
                  </a:cubicBezTo>
                  <a:cubicBezTo>
                    <a:pt x="536" y="1560"/>
                    <a:pt x="322" y="1370"/>
                    <a:pt x="322" y="1120"/>
                  </a:cubicBezTo>
                  <a:lnTo>
                    <a:pt x="322" y="775"/>
                  </a:lnTo>
                  <a:cubicBezTo>
                    <a:pt x="322" y="536"/>
                    <a:pt x="524" y="322"/>
                    <a:pt x="774" y="322"/>
                  </a:cubicBezTo>
                  <a:cubicBezTo>
                    <a:pt x="870" y="322"/>
                    <a:pt x="941" y="251"/>
                    <a:pt x="941" y="167"/>
                  </a:cubicBezTo>
                  <a:cubicBezTo>
                    <a:pt x="941" y="72"/>
                    <a:pt x="870" y="1"/>
                    <a:pt x="7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6"/>
            <p:cNvSpPr/>
            <p:nvPr/>
          </p:nvSpPr>
          <p:spPr>
            <a:xfrm>
              <a:off x="2624365" y="2242994"/>
              <a:ext cx="110528" cy="52064"/>
            </a:xfrm>
            <a:custGeom>
              <a:avLst/>
              <a:gdLst/>
              <a:ahLst/>
              <a:cxnLst/>
              <a:rect l="l" t="t" r="r" b="b"/>
              <a:pathLst>
                <a:path w="3454" h="1627" extrusionOk="0">
                  <a:moveTo>
                    <a:pt x="1870" y="365"/>
                  </a:moveTo>
                  <a:cubicBezTo>
                    <a:pt x="1882" y="365"/>
                    <a:pt x="1882" y="389"/>
                    <a:pt x="1906" y="389"/>
                  </a:cubicBezTo>
                  <a:cubicBezTo>
                    <a:pt x="2001" y="460"/>
                    <a:pt x="2120" y="508"/>
                    <a:pt x="2239" y="555"/>
                  </a:cubicBezTo>
                  <a:lnTo>
                    <a:pt x="2239" y="793"/>
                  </a:lnTo>
                  <a:cubicBezTo>
                    <a:pt x="2239" y="1091"/>
                    <a:pt x="2001" y="1329"/>
                    <a:pt x="1703" y="1329"/>
                  </a:cubicBezTo>
                  <a:cubicBezTo>
                    <a:pt x="1406" y="1329"/>
                    <a:pt x="1168" y="1091"/>
                    <a:pt x="1168" y="793"/>
                  </a:cubicBezTo>
                  <a:lnTo>
                    <a:pt x="1168" y="555"/>
                  </a:lnTo>
                  <a:cubicBezTo>
                    <a:pt x="1287" y="520"/>
                    <a:pt x="1406" y="460"/>
                    <a:pt x="1513" y="389"/>
                  </a:cubicBezTo>
                  <a:cubicBezTo>
                    <a:pt x="1525" y="389"/>
                    <a:pt x="1525" y="365"/>
                    <a:pt x="1537" y="365"/>
                  </a:cubicBezTo>
                  <a:lnTo>
                    <a:pt x="1537" y="603"/>
                  </a:lnTo>
                  <a:cubicBezTo>
                    <a:pt x="1537" y="698"/>
                    <a:pt x="1620" y="770"/>
                    <a:pt x="1703" y="770"/>
                  </a:cubicBezTo>
                  <a:cubicBezTo>
                    <a:pt x="1799" y="770"/>
                    <a:pt x="1870" y="698"/>
                    <a:pt x="1870" y="603"/>
                  </a:cubicBezTo>
                  <a:lnTo>
                    <a:pt x="1870" y="365"/>
                  </a:lnTo>
                  <a:close/>
                  <a:moveTo>
                    <a:pt x="173" y="0"/>
                  </a:moveTo>
                  <a:cubicBezTo>
                    <a:pt x="132" y="0"/>
                    <a:pt x="91" y="18"/>
                    <a:pt x="60" y="55"/>
                  </a:cubicBezTo>
                  <a:cubicBezTo>
                    <a:pt x="1" y="115"/>
                    <a:pt x="1" y="222"/>
                    <a:pt x="72" y="282"/>
                  </a:cubicBezTo>
                  <a:cubicBezTo>
                    <a:pt x="298" y="472"/>
                    <a:pt x="572" y="591"/>
                    <a:pt x="870" y="591"/>
                  </a:cubicBezTo>
                  <a:lnTo>
                    <a:pt x="894" y="591"/>
                  </a:lnTo>
                  <a:lnTo>
                    <a:pt x="894" y="770"/>
                  </a:lnTo>
                  <a:cubicBezTo>
                    <a:pt x="894" y="1246"/>
                    <a:pt x="1275" y="1627"/>
                    <a:pt x="1739" y="1627"/>
                  </a:cubicBezTo>
                  <a:cubicBezTo>
                    <a:pt x="2203" y="1627"/>
                    <a:pt x="2584" y="1234"/>
                    <a:pt x="2584" y="770"/>
                  </a:cubicBezTo>
                  <a:lnTo>
                    <a:pt x="2584" y="591"/>
                  </a:lnTo>
                  <a:lnTo>
                    <a:pt x="2596" y="591"/>
                  </a:lnTo>
                  <a:cubicBezTo>
                    <a:pt x="2894" y="591"/>
                    <a:pt x="3180" y="496"/>
                    <a:pt x="3406" y="282"/>
                  </a:cubicBezTo>
                  <a:cubicBezTo>
                    <a:pt x="3454" y="234"/>
                    <a:pt x="3454" y="139"/>
                    <a:pt x="3394" y="55"/>
                  </a:cubicBezTo>
                  <a:cubicBezTo>
                    <a:pt x="3361" y="23"/>
                    <a:pt x="3314" y="4"/>
                    <a:pt x="3268" y="4"/>
                  </a:cubicBezTo>
                  <a:cubicBezTo>
                    <a:pt x="3231" y="4"/>
                    <a:pt x="3195" y="17"/>
                    <a:pt x="3168" y="43"/>
                  </a:cubicBezTo>
                  <a:cubicBezTo>
                    <a:pt x="3001" y="198"/>
                    <a:pt x="2799" y="270"/>
                    <a:pt x="2584" y="270"/>
                  </a:cubicBezTo>
                  <a:cubicBezTo>
                    <a:pt x="2406" y="270"/>
                    <a:pt x="2239" y="210"/>
                    <a:pt x="2096" y="115"/>
                  </a:cubicBezTo>
                  <a:cubicBezTo>
                    <a:pt x="1983" y="43"/>
                    <a:pt x="1852" y="8"/>
                    <a:pt x="1721" y="8"/>
                  </a:cubicBezTo>
                  <a:cubicBezTo>
                    <a:pt x="1590" y="8"/>
                    <a:pt x="1459" y="43"/>
                    <a:pt x="1346" y="115"/>
                  </a:cubicBezTo>
                  <a:cubicBezTo>
                    <a:pt x="1203" y="222"/>
                    <a:pt x="1037" y="270"/>
                    <a:pt x="858" y="270"/>
                  </a:cubicBezTo>
                  <a:cubicBezTo>
                    <a:pt x="656" y="270"/>
                    <a:pt x="441" y="198"/>
                    <a:pt x="275" y="43"/>
                  </a:cubicBezTo>
                  <a:cubicBezTo>
                    <a:pt x="246" y="15"/>
                    <a:pt x="210" y="0"/>
                    <a:pt x="1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6"/>
            <p:cNvSpPr/>
            <p:nvPr/>
          </p:nvSpPr>
          <p:spPr>
            <a:xfrm>
              <a:off x="2654477" y="2194834"/>
              <a:ext cx="49184" cy="38144"/>
            </a:xfrm>
            <a:custGeom>
              <a:avLst/>
              <a:gdLst/>
              <a:ahLst/>
              <a:cxnLst/>
              <a:rect l="l" t="t" r="r" b="b"/>
              <a:pathLst>
                <a:path w="1537" h="1192" extrusionOk="0">
                  <a:moveTo>
                    <a:pt x="1131" y="346"/>
                  </a:moveTo>
                  <a:cubicBezTo>
                    <a:pt x="1155" y="346"/>
                    <a:pt x="1167" y="346"/>
                    <a:pt x="1167" y="358"/>
                  </a:cubicBezTo>
                  <a:cubicBezTo>
                    <a:pt x="1203" y="358"/>
                    <a:pt x="1203" y="370"/>
                    <a:pt x="1179" y="393"/>
                  </a:cubicBezTo>
                  <a:lnTo>
                    <a:pt x="798" y="870"/>
                  </a:lnTo>
                  <a:cubicBezTo>
                    <a:pt x="786" y="882"/>
                    <a:pt x="786" y="882"/>
                    <a:pt x="762" y="882"/>
                  </a:cubicBezTo>
                  <a:cubicBezTo>
                    <a:pt x="750" y="882"/>
                    <a:pt x="750" y="882"/>
                    <a:pt x="738" y="870"/>
                  </a:cubicBezTo>
                  <a:lnTo>
                    <a:pt x="346" y="393"/>
                  </a:lnTo>
                  <a:cubicBezTo>
                    <a:pt x="334" y="370"/>
                    <a:pt x="334" y="358"/>
                    <a:pt x="346" y="358"/>
                  </a:cubicBezTo>
                  <a:cubicBezTo>
                    <a:pt x="357" y="358"/>
                    <a:pt x="357" y="346"/>
                    <a:pt x="381" y="346"/>
                  </a:cubicBezTo>
                  <a:close/>
                  <a:moveTo>
                    <a:pt x="393" y="1"/>
                  </a:moveTo>
                  <a:cubicBezTo>
                    <a:pt x="262" y="1"/>
                    <a:pt x="131" y="72"/>
                    <a:pt x="60" y="215"/>
                  </a:cubicBezTo>
                  <a:cubicBezTo>
                    <a:pt x="0" y="334"/>
                    <a:pt x="24" y="477"/>
                    <a:pt x="107" y="584"/>
                  </a:cubicBezTo>
                  <a:lnTo>
                    <a:pt x="500" y="1060"/>
                  </a:lnTo>
                  <a:cubicBezTo>
                    <a:pt x="572" y="1144"/>
                    <a:pt x="655" y="1191"/>
                    <a:pt x="774" y="1191"/>
                  </a:cubicBezTo>
                  <a:cubicBezTo>
                    <a:pt x="881" y="1191"/>
                    <a:pt x="989" y="1144"/>
                    <a:pt x="1060" y="1060"/>
                  </a:cubicBezTo>
                  <a:lnTo>
                    <a:pt x="1453" y="584"/>
                  </a:lnTo>
                  <a:cubicBezTo>
                    <a:pt x="1524" y="477"/>
                    <a:pt x="1536" y="334"/>
                    <a:pt x="1477" y="215"/>
                  </a:cubicBezTo>
                  <a:cubicBezTo>
                    <a:pt x="1417" y="96"/>
                    <a:pt x="1298" y="1"/>
                    <a:pt x="1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6"/>
            <p:cNvSpPr/>
            <p:nvPr/>
          </p:nvSpPr>
          <p:spPr>
            <a:xfrm>
              <a:off x="2512749" y="1965042"/>
              <a:ext cx="333024" cy="352896"/>
            </a:xfrm>
            <a:custGeom>
              <a:avLst/>
              <a:gdLst/>
              <a:ahLst/>
              <a:cxnLst/>
              <a:rect l="l" t="t" r="r" b="b"/>
              <a:pathLst>
                <a:path w="10407" h="11028" extrusionOk="0">
                  <a:moveTo>
                    <a:pt x="1038" y="321"/>
                  </a:moveTo>
                  <a:cubicBezTo>
                    <a:pt x="1078" y="321"/>
                    <a:pt x="1119" y="335"/>
                    <a:pt x="1155" y="371"/>
                  </a:cubicBezTo>
                  <a:lnTo>
                    <a:pt x="3108" y="1955"/>
                  </a:lnTo>
                  <a:cubicBezTo>
                    <a:pt x="2881" y="2062"/>
                    <a:pt x="2667" y="2181"/>
                    <a:pt x="2441" y="2300"/>
                  </a:cubicBezTo>
                  <a:lnTo>
                    <a:pt x="846" y="502"/>
                  </a:lnTo>
                  <a:cubicBezTo>
                    <a:pt x="869" y="431"/>
                    <a:pt x="905" y="371"/>
                    <a:pt x="965" y="335"/>
                  </a:cubicBezTo>
                  <a:cubicBezTo>
                    <a:pt x="988" y="326"/>
                    <a:pt x="1012" y="321"/>
                    <a:pt x="1038" y="321"/>
                  </a:cubicBezTo>
                  <a:close/>
                  <a:moveTo>
                    <a:pt x="869" y="990"/>
                  </a:moveTo>
                  <a:lnTo>
                    <a:pt x="2191" y="2479"/>
                  </a:lnTo>
                  <a:cubicBezTo>
                    <a:pt x="2012" y="2610"/>
                    <a:pt x="1834" y="2752"/>
                    <a:pt x="1667" y="2907"/>
                  </a:cubicBezTo>
                  <a:cubicBezTo>
                    <a:pt x="1357" y="3205"/>
                    <a:pt x="1084" y="3538"/>
                    <a:pt x="869" y="3895"/>
                  </a:cubicBezTo>
                  <a:lnTo>
                    <a:pt x="869" y="990"/>
                  </a:lnTo>
                  <a:close/>
                  <a:moveTo>
                    <a:pt x="9373" y="324"/>
                  </a:moveTo>
                  <a:cubicBezTo>
                    <a:pt x="9394" y="324"/>
                    <a:pt x="9414" y="328"/>
                    <a:pt x="9430" y="335"/>
                  </a:cubicBezTo>
                  <a:cubicBezTo>
                    <a:pt x="9489" y="371"/>
                    <a:pt x="9537" y="431"/>
                    <a:pt x="9537" y="502"/>
                  </a:cubicBezTo>
                  <a:lnTo>
                    <a:pt x="9228" y="859"/>
                  </a:lnTo>
                  <a:cubicBezTo>
                    <a:pt x="9168" y="919"/>
                    <a:pt x="9168" y="1026"/>
                    <a:pt x="9239" y="1086"/>
                  </a:cubicBezTo>
                  <a:cubicBezTo>
                    <a:pt x="9275" y="1109"/>
                    <a:pt x="9323" y="1121"/>
                    <a:pt x="9347" y="1121"/>
                  </a:cubicBezTo>
                  <a:cubicBezTo>
                    <a:pt x="9394" y="1121"/>
                    <a:pt x="9442" y="1109"/>
                    <a:pt x="9466" y="1062"/>
                  </a:cubicBezTo>
                  <a:lnTo>
                    <a:pt x="9537" y="990"/>
                  </a:lnTo>
                  <a:lnTo>
                    <a:pt x="9537" y="3895"/>
                  </a:lnTo>
                  <a:cubicBezTo>
                    <a:pt x="9323" y="3538"/>
                    <a:pt x="9049" y="3205"/>
                    <a:pt x="8739" y="2907"/>
                  </a:cubicBezTo>
                  <a:cubicBezTo>
                    <a:pt x="8573" y="2764"/>
                    <a:pt x="8394" y="2610"/>
                    <a:pt x="8215" y="2479"/>
                  </a:cubicBezTo>
                  <a:lnTo>
                    <a:pt x="9001" y="1586"/>
                  </a:lnTo>
                  <a:cubicBezTo>
                    <a:pt x="9061" y="1526"/>
                    <a:pt x="9061" y="1419"/>
                    <a:pt x="8989" y="1359"/>
                  </a:cubicBezTo>
                  <a:cubicBezTo>
                    <a:pt x="8962" y="1332"/>
                    <a:pt x="8925" y="1317"/>
                    <a:pt x="8887" y="1317"/>
                  </a:cubicBezTo>
                  <a:cubicBezTo>
                    <a:pt x="8842" y="1317"/>
                    <a:pt x="8795" y="1338"/>
                    <a:pt x="8763" y="1383"/>
                  </a:cubicBezTo>
                  <a:lnTo>
                    <a:pt x="7942" y="2300"/>
                  </a:lnTo>
                  <a:cubicBezTo>
                    <a:pt x="7739" y="2169"/>
                    <a:pt x="7513" y="2050"/>
                    <a:pt x="7275" y="1955"/>
                  </a:cubicBezTo>
                  <a:lnTo>
                    <a:pt x="9239" y="371"/>
                  </a:lnTo>
                  <a:cubicBezTo>
                    <a:pt x="9279" y="339"/>
                    <a:pt x="9329" y="324"/>
                    <a:pt x="9373" y="324"/>
                  </a:cubicBezTo>
                  <a:close/>
                  <a:moveTo>
                    <a:pt x="5191" y="1859"/>
                  </a:moveTo>
                  <a:cubicBezTo>
                    <a:pt x="7787" y="1859"/>
                    <a:pt x="9882" y="3836"/>
                    <a:pt x="9882" y="6277"/>
                  </a:cubicBezTo>
                  <a:cubicBezTo>
                    <a:pt x="9882" y="6753"/>
                    <a:pt x="9811" y="7217"/>
                    <a:pt x="9656" y="7646"/>
                  </a:cubicBezTo>
                  <a:cubicBezTo>
                    <a:pt x="8940" y="7550"/>
                    <a:pt x="8096" y="7537"/>
                    <a:pt x="7673" y="7537"/>
                  </a:cubicBezTo>
                  <a:cubicBezTo>
                    <a:pt x="7520" y="7537"/>
                    <a:pt x="7422" y="7539"/>
                    <a:pt x="7406" y="7539"/>
                  </a:cubicBezTo>
                  <a:cubicBezTo>
                    <a:pt x="7323" y="7539"/>
                    <a:pt x="7251" y="7610"/>
                    <a:pt x="7251" y="7705"/>
                  </a:cubicBezTo>
                  <a:cubicBezTo>
                    <a:pt x="7251" y="7789"/>
                    <a:pt x="7323" y="7872"/>
                    <a:pt x="7406" y="7872"/>
                  </a:cubicBezTo>
                  <a:cubicBezTo>
                    <a:pt x="7415" y="7872"/>
                    <a:pt x="7581" y="7867"/>
                    <a:pt x="7836" y="7867"/>
                  </a:cubicBezTo>
                  <a:cubicBezTo>
                    <a:pt x="8260" y="7867"/>
                    <a:pt x="8930" y="7881"/>
                    <a:pt x="9525" y="7955"/>
                  </a:cubicBezTo>
                  <a:cubicBezTo>
                    <a:pt x="9418" y="8194"/>
                    <a:pt x="9287" y="8432"/>
                    <a:pt x="9156" y="8646"/>
                  </a:cubicBezTo>
                  <a:cubicBezTo>
                    <a:pt x="8204" y="8289"/>
                    <a:pt x="7203" y="8086"/>
                    <a:pt x="7156" y="8075"/>
                  </a:cubicBezTo>
                  <a:cubicBezTo>
                    <a:pt x="7149" y="8074"/>
                    <a:pt x="7141" y="8073"/>
                    <a:pt x="7134" y="8073"/>
                  </a:cubicBezTo>
                  <a:cubicBezTo>
                    <a:pt x="7057" y="8073"/>
                    <a:pt x="6976" y="8129"/>
                    <a:pt x="6965" y="8206"/>
                  </a:cubicBezTo>
                  <a:cubicBezTo>
                    <a:pt x="6953" y="8301"/>
                    <a:pt x="7013" y="8384"/>
                    <a:pt x="7096" y="8408"/>
                  </a:cubicBezTo>
                  <a:cubicBezTo>
                    <a:pt x="7120" y="8408"/>
                    <a:pt x="8049" y="8598"/>
                    <a:pt x="8966" y="8920"/>
                  </a:cubicBezTo>
                  <a:cubicBezTo>
                    <a:pt x="8108" y="10015"/>
                    <a:pt x="6739" y="10706"/>
                    <a:pt x="5191" y="10706"/>
                  </a:cubicBezTo>
                  <a:cubicBezTo>
                    <a:pt x="3667" y="10706"/>
                    <a:pt x="2298" y="10015"/>
                    <a:pt x="1429" y="8920"/>
                  </a:cubicBezTo>
                  <a:cubicBezTo>
                    <a:pt x="2334" y="8598"/>
                    <a:pt x="3274" y="8420"/>
                    <a:pt x="3286" y="8408"/>
                  </a:cubicBezTo>
                  <a:cubicBezTo>
                    <a:pt x="3382" y="8384"/>
                    <a:pt x="3441" y="8301"/>
                    <a:pt x="3429" y="8206"/>
                  </a:cubicBezTo>
                  <a:cubicBezTo>
                    <a:pt x="3407" y="8129"/>
                    <a:pt x="3336" y="8073"/>
                    <a:pt x="3251" y="8073"/>
                  </a:cubicBezTo>
                  <a:cubicBezTo>
                    <a:pt x="3243" y="8073"/>
                    <a:pt x="3235" y="8074"/>
                    <a:pt x="3227" y="8075"/>
                  </a:cubicBezTo>
                  <a:cubicBezTo>
                    <a:pt x="3167" y="8086"/>
                    <a:pt x="2191" y="8289"/>
                    <a:pt x="1238" y="8646"/>
                  </a:cubicBezTo>
                  <a:cubicBezTo>
                    <a:pt x="1084" y="8420"/>
                    <a:pt x="965" y="8194"/>
                    <a:pt x="869" y="7955"/>
                  </a:cubicBezTo>
                  <a:cubicBezTo>
                    <a:pt x="1465" y="7881"/>
                    <a:pt x="2134" y="7867"/>
                    <a:pt x="2556" y="7867"/>
                  </a:cubicBezTo>
                  <a:cubicBezTo>
                    <a:pt x="2809" y="7867"/>
                    <a:pt x="2972" y="7872"/>
                    <a:pt x="2977" y="7872"/>
                  </a:cubicBezTo>
                  <a:cubicBezTo>
                    <a:pt x="3072" y="7872"/>
                    <a:pt x="3143" y="7789"/>
                    <a:pt x="3143" y="7705"/>
                  </a:cubicBezTo>
                  <a:cubicBezTo>
                    <a:pt x="3143" y="7610"/>
                    <a:pt x="3072" y="7539"/>
                    <a:pt x="2977" y="7539"/>
                  </a:cubicBezTo>
                  <a:cubicBezTo>
                    <a:pt x="2961" y="7539"/>
                    <a:pt x="2865" y="7537"/>
                    <a:pt x="2713" y="7537"/>
                  </a:cubicBezTo>
                  <a:cubicBezTo>
                    <a:pt x="2296" y="7537"/>
                    <a:pt x="1460" y="7550"/>
                    <a:pt x="726" y="7646"/>
                  </a:cubicBezTo>
                  <a:cubicBezTo>
                    <a:pt x="584" y="7217"/>
                    <a:pt x="512" y="6753"/>
                    <a:pt x="512" y="6277"/>
                  </a:cubicBezTo>
                  <a:cubicBezTo>
                    <a:pt x="512" y="3836"/>
                    <a:pt x="2608" y="1859"/>
                    <a:pt x="5191" y="1859"/>
                  </a:cubicBezTo>
                  <a:close/>
                  <a:moveTo>
                    <a:pt x="1042" y="0"/>
                  </a:moveTo>
                  <a:cubicBezTo>
                    <a:pt x="968" y="0"/>
                    <a:pt x="893" y="17"/>
                    <a:pt x="822" y="50"/>
                  </a:cubicBezTo>
                  <a:cubicBezTo>
                    <a:pt x="643" y="145"/>
                    <a:pt x="536" y="324"/>
                    <a:pt x="536" y="514"/>
                  </a:cubicBezTo>
                  <a:lnTo>
                    <a:pt x="536" y="4538"/>
                  </a:lnTo>
                  <a:cubicBezTo>
                    <a:pt x="310" y="5086"/>
                    <a:pt x="191" y="5669"/>
                    <a:pt x="191" y="6277"/>
                  </a:cubicBezTo>
                  <a:cubicBezTo>
                    <a:pt x="191" y="6765"/>
                    <a:pt x="262" y="7241"/>
                    <a:pt x="417" y="7705"/>
                  </a:cubicBezTo>
                  <a:cubicBezTo>
                    <a:pt x="310" y="7717"/>
                    <a:pt x="226" y="7753"/>
                    <a:pt x="131" y="7765"/>
                  </a:cubicBezTo>
                  <a:cubicBezTo>
                    <a:pt x="48" y="7789"/>
                    <a:pt x="0" y="7884"/>
                    <a:pt x="12" y="7955"/>
                  </a:cubicBezTo>
                  <a:cubicBezTo>
                    <a:pt x="36" y="8027"/>
                    <a:pt x="107" y="8075"/>
                    <a:pt x="167" y="8075"/>
                  </a:cubicBezTo>
                  <a:lnTo>
                    <a:pt x="203" y="8075"/>
                  </a:lnTo>
                  <a:cubicBezTo>
                    <a:pt x="310" y="8051"/>
                    <a:pt x="417" y="8027"/>
                    <a:pt x="524" y="8003"/>
                  </a:cubicBezTo>
                  <a:cubicBezTo>
                    <a:pt x="631" y="8265"/>
                    <a:pt x="762" y="8527"/>
                    <a:pt x="929" y="8765"/>
                  </a:cubicBezTo>
                  <a:cubicBezTo>
                    <a:pt x="762" y="8837"/>
                    <a:pt x="595" y="8908"/>
                    <a:pt x="453" y="8979"/>
                  </a:cubicBezTo>
                  <a:cubicBezTo>
                    <a:pt x="369" y="9027"/>
                    <a:pt x="345" y="9122"/>
                    <a:pt x="369" y="9206"/>
                  </a:cubicBezTo>
                  <a:cubicBezTo>
                    <a:pt x="405" y="9265"/>
                    <a:pt x="465" y="9301"/>
                    <a:pt x="524" y="9301"/>
                  </a:cubicBezTo>
                  <a:cubicBezTo>
                    <a:pt x="548" y="9301"/>
                    <a:pt x="560" y="9301"/>
                    <a:pt x="595" y="9277"/>
                  </a:cubicBezTo>
                  <a:cubicBezTo>
                    <a:pt x="762" y="9194"/>
                    <a:pt x="941" y="9122"/>
                    <a:pt x="1119" y="9039"/>
                  </a:cubicBezTo>
                  <a:cubicBezTo>
                    <a:pt x="1286" y="9253"/>
                    <a:pt x="1453" y="9456"/>
                    <a:pt x="1655" y="9634"/>
                  </a:cubicBezTo>
                  <a:cubicBezTo>
                    <a:pt x="2608" y="10527"/>
                    <a:pt x="3858" y="11027"/>
                    <a:pt x="5191" y="11027"/>
                  </a:cubicBezTo>
                  <a:cubicBezTo>
                    <a:pt x="6537" y="11027"/>
                    <a:pt x="7787" y="10527"/>
                    <a:pt x="8739" y="9634"/>
                  </a:cubicBezTo>
                  <a:cubicBezTo>
                    <a:pt x="8930" y="9444"/>
                    <a:pt x="9108" y="9253"/>
                    <a:pt x="9275" y="9039"/>
                  </a:cubicBezTo>
                  <a:cubicBezTo>
                    <a:pt x="9454" y="9122"/>
                    <a:pt x="9632" y="9194"/>
                    <a:pt x="9787" y="9277"/>
                  </a:cubicBezTo>
                  <a:cubicBezTo>
                    <a:pt x="9823" y="9301"/>
                    <a:pt x="9835" y="9301"/>
                    <a:pt x="9870" y="9301"/>
                  </a:cubicBezTo>
                  <a:cubicBezTo>
                    <a:pt x="9930" y="9301"/>
                    <a:pt x="9990" y="9265"/>
                    <a:pt x="10013" y="9206"/>
                  </a:cubicBezTo>
                  <a:cubicBezTo>
                    <a:pt x="10061" y="9134"/>
                    <a:pt x="10025" y="9027"/>
                    <a:pt x="9942" y="8979"/>
                  </a:cubicBezTo>
                  <a:cubicBezTo>
                    <a:pt x="9787" y="8908"/>
                    <a:pt x="9632" y="8837"/>
                    <a:pt x="9466" y="8765"/>
                  </a:cubicBezTo>
                  <a:cubicBezTo>
                    <a:pt x="9632" y="8527"/>
                    <a:pt x="9763" y="8265"/>
                    <a:pt x="9870" y="8003"/>
                  </a:cubicBezTo>
                  <a:cubicBezTo>
                    <a:pt x="9978" y="8015"/>
                    <a:pt x="10073" y="8051"/>
                    <a:pt x="10180" y="8075"/>
                  </a:cubicBezTo>
                  <a:lnTo>
                    <a:pt x="10228" y="8075"/>
                  </a:lnTo>
                  <a:cubicBezTo>
                    <a:pt x="10299" y="8075"/>
                    <a:pt x="10359" y="8027"/>
                    <a:pt x="10371" y="7955"/>
                  </a:cubicBezTo>
                  <a:cubicBezTo>
                    <a:pt x="10406" y="7872"/>
                    <a:pt x="10347" y="7777"/>
                    <a:pt x="10275" y="7765"/>
                  </a:cubicBezTo>
                  <a:cubicBezTo>
                    <a:pt x="10180" y="7729"/>
                    <a:pt x="10085" y="7717"/>
                    <a:pt x="9990" y="7705"/>
                  </a:cubicBezTo>
                  <a:cubicBezTo>
                    <a:pt x="10132" y="7241"/>
                    <a:pt x="10216" y="6765"/>
                    <a:pt x="10216" y="6277"/>
                  </a:cubicBezTo>
                  <a:cubicBezTo>
                    <a:pt x="10216" y="5669"/>
                    <a:pt x="10097" y="5086"/>
                    <a:pt x="9870" y="4538"/>
                  </a:cubicBezTo>
                  <a:lnTo>
                    <a:pt x="9870" y="514"/>
                  </a:lnTo>
                  <a:cubicBezTo>
                    <a:pt x="9870" y="324"/>
                    <a:pt x="9763" y="145"/>
                    <a:pt x="9585" y="50"/>
                  </a:cubicBezTo>
                  <a:cubicBezTo>
                    <a:pt x="9514" y="17"/>
                    <a:pt x="9439" y="0"/>
                    <a:pt x="9365" y="0"/>
                  </a:cubicBezTo>
                  <a:cubicBezTo>
                    <a:pt x="9253" y="0"/>
                    <a:pt x="9142" y="38"/>
                    <a:pt x="9049" y="109"/>
                  </a:cubicBezTo>
                  <a:lnTo>
                    <a:pt x="6942" y="1812"/>
                  </a:lnTo>
                  <a:cubicBezTo>
                    <a:pt x="6382" y="1621"/>
                    <a:pt x="5810" y="1514"/>
                    <a:pt x="5191" y="1514"/>
                  </a:cubicBezTo>
                  <a:cubicBezTo>
                    <a:pt x="4584" y="1514"/>
                    <a:pt x="4001" y="1621"/>
                    <a:pt x="3453" y="1812"/>
                  </a:cubicBezTo>
                  <a:lnTo>
                    <a:pt x="1357" y="109"/>
                  </a:lnTo>
                  <a:cubicBezTo>
                    <a:pt x="1264" y="38"/>
                    <a:pt x="1154" y="0"/>
                    <a:pt x="10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56"/>
          <p:cNvGrpSpPr/>
          <p:nvPr/>
        </p:nvGrpSpPr>
        <p:grpSpPr>
          <a:xfrm>
            <a:off x="5076737" y="1605170"/>
            <a:ext cx="353600" cy="314752"/>
            <a:chOff x="3052237" y="2003570"/>
            <a:chExt cx="353600" cy="314752"/>
          </a:xfrm>
        </p:grpSpPr>
        <p:sp>
          <p:nvSpPr>
            <p:cNvPr id="492" name="Google Shape;492;p56"/>
            <p:cNvSpPr/>
            <p:nvPr/>
          </p:nvSpPr>
          <p:spPr>
            <a:xfrm>
              <a:off x="3261773" y="2108338"/>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68"/>
                    <a:pt x="1489" y="549"/>
                    <a:pt x="1453" y="441"/>
                  </a:cubicBezTo>
                  <a:cubicBezTo>
                    <a:pt x="1419" y="390"/>
                    <a:pt x="1360" y="351"/>
                    <a:pt x="1303" y="351"/>
                  </a:cubicBezTo>
                  <a:cubicBezTo>
                    <a:pt x="1281" y="351"/>
                    <a:pt x="1259" y="357"/>
                    <a:pt x="1239" y="370"/>
                  </a:cubicBezTo>
                  <a:cubicBezTo>
                    <a:pt x="1168" y="418"/>
                    <a:pt x="1120" y="501"/>
                    <a:pt x="1168" y="572"/>
                  </a:cubicBezTo>
                  <a:cubicBezTo>
                    <a:pt x="1191" y="632"/>
                    <a:pt x="1215" y="691"/>
                    <a:pt x="1215" y="775"/>
                  </a:cubicBezTo>
                  <a:lnTo>
                    <a:pt x="1215" y="1108"/>
                  </a:lnTo>
                  <a:cubicBezTo>
                    <a:pt x="1215" y="1346"/>
                    <a:pt x="1013" y="1561"/>
                    <a:pt x="763" y="1561"/>
                  </a:cubicBezTo>
                  <a:cubicBezTo>
                    <a:pt x="525" y="1561"/>
                    <a:pt x="322" y="1370"/>
                    <a:pt x="322" y="1108"/>
                  </a:cubicBezTo>
                  <a:lnTo>
                    <a:pt x="322" y="775"/>
                  </a:lnTo>
                  <a:cubicBezTo>
                    <a:pt x="322" y="537"/>
                    <a:pt x="513" y="322"/>
                    <a:pt x="763" y="322"/>
                  </a:cubicBezTo>
                  <a:cubicBezTo>
                    <a:pt x="858" y="322"/>
                    <a:pt x="930" y="251"/>
                    <a:pt x="930" y="156"/>
                  </a:cubicBezTo>
                  <a:cubicBezTo>
                    <a:pt x="930" y="72"/>
                    <a:pt x="858" y="1"/>
                    <a:pt x="7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6"/>
            <p:cNvSpPr/>
            <p:nvPr/>
          </p:nvSpPr>
          <p:spPr>
            <a:xfrm>
              <a:off x="3146349" y="2108338"/>
              <a:ext cx="48416" cy="59488"/>
            </a:xfrm>
            <a:custGeom>
              <a:avLst/>
              <a:gdLst/>
              <a:ahLst/>
              <a:cxnLst/>
              <a:rect l="l" t="t" r="r" b="b"/>
              <a:pathLst>
                <a:path w="1513" h="1859" extrusionOk="0">
                  <a:moveTo>
                    <a:pt x="750" y="1"/>
                  </a:moveTo>
                  <a:cubicBezTo>
                    <a:pt x="334" y="1"/>
                    <a:pt x="0" y="334"/>
                    <a:pt x="0" y="751"/>
                  </a:cubicBezTo>
                  <a:lnTo>
                    <a:pt x="0" y="1096"/>
                  </a:lnTo>
                  <a:cubicBezTo>
                    <a:pt x="0" y="1513"/>
                    <a:pt x="334" y="1858"/>
                    <a:pt x="750" y="1858"/>
                  </a:cubicBezTo>
                  <a:cubicBezTo>
                    <a:pt x="1167" y="1858"/>
                    <a:pt x="1512" y="1513"/>
                    <a:pt x="1512" y="1096"/>
                  </a:cubicBezTo>
                  <a:lnTo>
                    <a:pt x="1512" y="751"/>
                  </a:lnTo>
                  <a:cubicBezTo>
                    <a:pt x="1512" y="668"/>
                    <a:pt x="1489" y="549"/>
                    <a:pt x="1441" y="441"/>
                  </a:cubicBezTo>
                  <a:cubicBezTo>
                    <a:pt x="1407" y="390"/>
                    <a:pt x="1354" y="351"/>
                    <a:pt x="1296" y="351"/>
                  </a:cubicBezTo>
                  <a:cubicBezTo>
                    <a:pt x="1273" y="351"/>
                    <a:pt x="1250" y="357"/>
                    <a:pt x="1227" y="370"/>
                  </a:cubicBezTo>
                  <a:cubicBezTo>
                    <a:pt x="1155" y="418"/>
                    <a:pt x="1108" y="501"/>
                    <a:pt x="1155" y="572"/>
                  </a:cubicBezTo>
                  <a:cubicBezTo>
                    <a:pt x="1191" y="632"/>
                    <a:pt x="1203" y="691"/>
                    <a:pt x="1203" y="775"/>
                  </a:cubicBezTo>
                  <a:lnTo>
                    <a:pt x="1203" y="1108"/>
                  </a:lnTo>
                  <a:cubicBezTo>
                    <a:pt x="1203" y="1346"/>
                    <a:pt x="1012" y="1561"/>
                    <a:pt x="750" y="1561"/>
                  </a:cubicBezTo>
                  <a:cubicBezTo>
                    <a:pt x="512" y="1561"/>
                    <a:pt x="310" y="1370"/>
                    <a:pt x="310" y="1108"/>
                  </a:cubicBezTo>
                  <a:lnTo>
                    <a:pt x="310" y="775"/>
                  </a:lnTo>
                  <a:cubicBezTo>
                    <a:pt x="310" y="537"/>
                    <a:pt x="500" y="322"/>
                    <a:pt x="750" y="322"/>
                  </a:cubicBezTo>
                  <a:cubicBezTo>
                    <a:pt x="846" y="322"/>
                    <a:pt x="917" y="251"/>
                    <a:pt x="917" y="156"/>
                  </a:cubicBezTo>
                  <a:cubicBezTo>
                    <a:pt x="917" y="72"/>
                    <a:pt x="846" y="1"/>
                    <a:pt x="75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6"/>
            <p:cNvSpPr/>
            <p:nvPr/>
          </p:nvSpPr>
          <p:spPr>
            <a:xfrm>
              <a:off x="3052237" y="2003570"/>
              <a:ext cx="353600" cy="314752"/>
            </a:xfrm>
            <a:custGeom>
              <a:avLst/>
              <a:gdLst/>
              <a:ahLst/>
              <a:cxnLst/>
              <a:rect l="l" t="t" r="r" b="b"/>
              <a:pathLst>
                <a:path w="11050" h="9836" extrusionOk="0">
                  <a:moveTo>
                    <a:pt x="2227" y="334"/>
                  </a:moveTo>
                  <a:cubicBezTo>
                    <a:pt x="2477" y="334"/>
                    <a:pt x="2786" y="429"/>
                    <a:pt x="3013" y="513"/>
                  </a:cubicBezTo>
                  <a:cubicBezTo>
                    <a:pt x="2144" y="989"/>
                    <a:pt x="2013" y="2049"/>
                    <a:pt x="1882" y="3061"/>
                  </a:cubicBezTo>
                  <a:cubicBezTo>
                    <a:pt x="1786" y="3894"/>
                    <a:pt x="1667" y="4763"/>
                    <a:pt x="1179" y="5275"/>
                  </a:cubicBezTo>
                  <a:cubicBezTo>
                    <a:pt x="1138" y="5316"/>
                    <a:pt x="1091" y="5329"/>
                    <a:pt x="1054" y="5329"/>
                  </a:cubicBezTo>
                  <a:cubicBezTo>
                    <a:pt x="1038" y="5329"/>
                    <a:pt x="1023" y="5326"/>
                    <a:pt x="1012" y="5323"/>
                  </a:cubicBezTo>
                  <a:cubicBezTo>
                    <a:pt x="953" y="5311"/>
                    <a:pt x="893" y="5263"/>
                    <a:pt x="881" y="5204"/>
                  </a:cubicBezTo>
                  <a:cubicBezTo>
                    <a:pt x="798" y="4906"/>
                    <a:pt x="691" y="4418"/>
                    <a:pt x="703" y="3668"/>
                  </a:cubicBezTo>
                  <a:cubicBezTo>
                    <a:pt x="715" y="2918"/>
                    <a:pt x="512" y="2620"/>
                    <a:pt x="346" y="2513"/>
                  </a:cubicBezTo>
                  <a:cubicBezTo>
                    <a:pt x="465" y="2037"/>
                    <a:pt x="1012" y="334"/>
                    <a:pt x="2227" y="334"/>
                  </a:cubicBezTo>
                  <a:close/>
                  <a:moveTo>
                    <a:pt x="5513" y="5847"/>
                  </a:moveTo>
                  <a:cubicBezTo>
                    <a:pt x="5977" y="5847"/>
                    <a:pt x="6370" y="6085"/>
                    <a:pt x="6370" y="6382"/>
                  </a:cubicBezTo>
                  <a:cubicBezTo>
                    <a:pt x="6370" y="6632"/>
                    <a:pt x="6001" y="6811"/>
                    <a:pt x="5739" y="6930"/>
                  </a:cubicBezTo>
                  <a:lnTo>
                    <a:pt x="5715" y="6930"/>
                  </a:lnTo>
                  <a:cubicBezTo>
                    <a:pt x="5650" y="6960"/>
                    <a:pt x="5576" y="6975"/>
                    <a:pt x="5501" y="6975"/>
                  </a:cubicBezTo>
                  <a:cubicBezTo>
                    <a:pt x="5427" y="6975"/>
                    <a:pt x="5352" y="6960"/>
                    <a:pt x="5287" y="6930"/>
                  </a:cubicBezTo>
                  <a:lnTo>
                    <a:pt x="5275" y="6930"/>
                  </a:lnTo>
                  <a:cubicBezTo>
                    <a:pt x="5001" y="6811"/>
                    <a:pt x="4632" y="6632"/>
                    <a:pt x="4632" y="6382"/>
                  </a:cubicBezTo>
                  <a:cubicBezTo>
                    <a:pt x="4632" y="6097"/>
                    <a:pt x="5037" y="5847"/>
                    <a:pt x="5513" y="5847"/>
                  </a:cubicBezTo>
                  <a:close/>
                  <a:moveTo>
                    <a:pt x="8847" y="298"/>
                  </a:moveTo>
                  <a:cubicBezTo>
                    <a:pt x="10061" y="298"/>
                    <a:pt x="10597" y="1989"/>
                    <a:pt x="10716" y="2465"/>
                  </a:cubicBezTo>
                  <a:cubicBezTo>
                    <a:pt x="10502" y="2620"/>
                    <a:pt x="10276" y="2918"/>
                    <a:pt x="10287" y="3656"/>
                  </a:cubicBezTo>
                  <a:cubicBezTo>
                    <a:pt x="10299" y="4406"/>
                    <a:pt x="10204" y="4894"/>
                    <a:pt x="10109" y="5192"/>
                  </a:cubicBezTo>
                  <a:cubicBezTo>
                    <a:pt x="10097" y="5251"/>
                    <a:pt x="10037" y="5299"/>
                    <a:pt x="9978" y="5311"/>
                  </a:cubicBezTo>
                  <a:cubicBezTo>
                    <a:pt x="9968" y="5311"/>
                    <a:pt x="9955" y="5312"/>
                    <a:pt x="9940" y="5312"/>
                  </a:cubicBezTo>
                  <a:cubicBezTo>
                    <a:pt x="9902" y="5312"/>
                    <a:pt x="9854" y="5306"/>
                    <a:pt x="9811" y="5263"/>
                  </a:cubicBezTo>
                  <a:cubicBezTo>
                    <a:pt x="9311" y="4739"/>
                    <a:pt x="9204" y="3882"/>
                    <a:pt x="9097" y="3049"/>
                  </a:cubicBezTo>
                  <a:cubicBezTo>
                    <a:pt x="9025" y="2501"/>
                    <a:pt x="8966" y="1918"/>
                    <a:pt x="8763" y="1441"/>
                  </a:cubicBezTo>
                  <a:cubicBezTo>
                    <a:pt x="8745" y="1369"/>
                    <a:pt x="8678" y="1337"/>
                    <a:pt x="8616" y="1337"/>
                  </a:cubicBezTo>
                  <a:cubicBezTo>
                    <a:pt x="8597" y="1337"/>
                    <a:pt x="8578" y="1340"/>
                    <a:pt x="8561" y="1346"/>
                  </a:cubicBezTo>
                  <a:cubicBezTo>
                    <a:pt x="8466" y="1382"/>
                    <a:pt x="8442" y="1489"/>
                    <a:pt x="8466" y="1560"/>
                  </a:cubicBezTo>
                  <a:cubicBezTo>
                    <a:pt x="8656" y="1989"/>
                    <a:pt x="8716" y="2525"/>
                    <a:pt x="8787" y="3072"/>
                  </a:cubicBezTo>
                  <a:cubicBezTo>
                    <a:pt x="8871" y="3787"/>
                    <a:pt x="8966" y="4513"/>
                    <a:pt x="9311" y="5097"/>
                  </a:cubicBezTo>
                  <a:cubicBezTo>
                    <a:pt x="9228" y="5739"/>
                    <a:pt x="8966" y="6251"/>
                    <a:pt x="8752" y="6561"/>
                  </a:cubicBezTo>
                  <a:cubicBezTo>
                    <a:pt x="8561" y="6847"/>
                    <a:pt x="8323" y="7085"/>
                    <a:pt x="8085" y="7263"/>
                  </a:cubicBezTo>
                  <a:cubicBezTo>
                    <a:pt x="8073" y="6978"/>
                    <a:pt x="7906" y="6704"/>
                    <a:pt x="7632" y="6513"/>
                  </a:cubicBezTo>
                  <a:cubicBezTo>
                    <a:pt x="7382" y="6323"/>
                    <a:pt x="7037" y="6216"/>
                    <a:pt x="6680" y="6204"/>
                  </a:cubicBezTo>
                  <a:cubicBezTo>
                    <a:pt x="6585" y="5799"/>
                    <a:pt x="6108" y="5513"/>
                    <a:pt x="5513" y="5513"/>
                  </a:cubicBezTo>
                  <a:cubicBezTo>
                    <a:pt x="4918" y="5513"/>
                    <a:pt x="4441" y="5811"/>
                    <a:pt x="4334" y="6204"/>
                  </a:cubicBezTo>
                  <a:cubicBezTo>
                    <a:pt x="4263" y="6204"/>
                    <a:pt x="4191" y="6216"/>
                    <a:pt x="4108" y="6216"/>
                  </a:cubicBezTo>
                  <a:cubicBezTo>
                    <a:pt x="4025" y="6228"/>
                    <a:pt x="3965" y="6311"/>
                    <a:pt x="3977" y="6394"/>
                  </a:cubicBezTo>
                  <a:cubicBezTo>
                    <a:pt x="3989" y="6466"/>
                    <a:pt x="4049" y="6525"/>
                    <a:pt x="4144" y="6525"/>
                  </a:cubicBezTo>
                  <a:lnTo>
                    <a:pt x="4168" y="6525"/>
                  </a:lnTo>
                  <a:cubicBezTo>
                    <a:pt x="4227" y="6513"/>
                    <a:pt x="4287" y="6513"/>
                    <a:pt x="4346" y="6513"/>
                  </a:cubicBezTo>
                  <a:cubicBezTo>
                    <a:pt x="4453" y="6871"/>
                    <a:pt x="4870" y="7061"/>
                    <a:pt x="5156" y="7192"/>
                  </a:cubicBezTo>
                  <a:lnTo>
                    <a:pt x="5168" y="7192"/>
                  </a:lnTo>
                  <a:cubicBezTo>
                    <a:pt x="5287" y="7240"/>
                    <a:pt x="5406" y="7275"/>
                    <a:pt x="5525" y="7275"/>
                  </a:cubicBezTo>
                  <a:cubicBezTo>
                    <a:pt x="5644" y="7275"/>
                    <a:pt x="5763" y="7240"/>
                    <a:pt x="5882" y="7192"/>
                  </a:cubicBezTo>
                  <a:lnTo>
                    <a:pt x="5894" y="7192"/>
                  </a:lnTo>
                  <a:cubicBezTo>
                    <a:pt x="6192" y="7061"/>
                    <a:pt x="6608" y="6871"/>
                    <a:pt x="6704" y="6513"/>
                  </a:cubicBezTo>
                  <a:cubicBezTo>
                    <a:pt x="7299" y="6525"/>
                    <a:pt x="7787" y="6882"/>
                    <a:pt x="7787" y="7299"/>
                  </a:cubicBezTo>
                  <a:cubicBezTo>
                    <a:pt x="7787" y="7728"/>
                    <a:pt x="7287" y="8085"/>
                    <a:pt x="6656" y="8085"/>
                  </a:cubicBezTo>
                  <a:cubicBezTo>
                    <a:pt x="6346" y="8085"/>
                    <a:pt x="6049" y="8002"/>
                    <a:pt x="5834" y="7835"/>
                  </a:cubicBezTo>
                  <a:cubicBezTo>
                    <a:pt x="5745" y="7769"/>
                    <a:pt x="5641" y="7737"/>
                    <a:pt x="5537" y="7737"/>
                  </a:cubicBezTo>
                  <a:cubicBezTo>
                    <a:pt x="5433" y="7737"/>
                    <a:pt x="5328" y="7769"/>
                    <a:pt x="5239" y="7835"/>
                  </a:cubicBezTo>
                  <a:cubicBezTo>
                    <a:pt x="5025" y="8002"/>
                    <a:pt x="4739" y="8085"/>
                    <a:pt x="4430" y="8085"/>
                  </a:cubicBezTo>
                  <a:cubicBezTo>
                    <a:pt x="3799" y="8085"/>
                    <a:pt x="3298" y="7740"/>
                    <a:pt x="3298" y="7299"/>
                  </a:cubicBezTo>
                  <a:cubicBezTo>
                    <a:pt x="3298" y="7109"/>
                    <a:pt x="3394" y="6930"/>
                    <a:pt x="3572" y="6775"/>
                  </a:cubicBezTo>
                  <a:cubicBezTo>
                    <a:pt x="3656" y="6716"/>
                    <a:pt x="3656" y="6621"/>
                    <a:pt x="3608" y="6561"/>
                  </a:cubicBezTo>
                  <a:cubicBezTo>
                    <a:pt x="3578" y="6523"/>
                    <a:pt x="3519" y="6500"/>
                    <a:pt x="3465" y="6500"/>
                  </a:cubicBezTo>
                  <a:cubicBezTo>
                    <a:pt x="3434" y="6500"/>
                    <a:pt x="3404" y="6508"/>
                    <a:pt x="3382" y="6525"/>
                  </a:cubicBezTo>
                  <a:cubicBezTo>
                    <a:pt x="3132" y="6716"/>
                    <a:pt x="2989" y="6978"/>
                    <a:pt x="2977" y="7240"/>
                  </a:cubicBezTo>
                  <a:cubicBezTo>
                    <a:pt x="2739" y="7061"/>
                    <a:pt x="2501" y="6823"/>
                    <a:pt x="2310" y="6549"/>
                  </a:cubicBezTo>
                  <a:cubicBezTo>
                    <a:pt x="2096" y="6228"/>
                    <a:pt x="1834" y="5739"/>
                    <a:pt x="1763" y="5085"/>
                  </a:cubicBezTo>
                  <a:cubicBezTo>
                    <a:pt x="2096" y="4513"/>
                    <a:pt x="2191" y="3775"/>
                    <a:pt x="2275" y="3061"/>
                  </a:cubicBezTo>
                  <a:cubicBezTo>
                    <a:pt x="2358" y="2489"/>
                    <a:pt x="2417" y="1953"/>
                    <a:pt x="2596" y="1513"/>
                  </a:cubicBezTo>
                  <a:cubicBezTo>
                    <a:pt x="2786" y="1048"/>
                    <a:pt x="3072" y="786"/>
                    <a:pt x="3489" y="632"/>
                  </a:cubicBezTo>
                  <a:cubicBezTo>
                    <a:pt x="3627" y="681"/>
                    <a:pt x="3748" y="700"/>
                    <a:pt x="3863" y="700"/>
                  </a:cubicBezTo>
                  <a:cubicBezTo>
                    <a:pt x="4027" y="700"/>
                    <a:pt x="4178" y="662"/>
                    <a:pt x="4346" y="620"/>
                  </a:cubicBezTo>
                  <a:cubicBezTo>
                    <a:pt x="4620" y="548"/>
                    <a:pt x="4953" y="453"/>
                    <a:pt x="5573" y="453"/>
                  </a:cubicBezTo>
                  <a:cubicBezTo>
                    <a:pt x="6180" y="453"/>
                    <a:pt x="6501" y="548"/>
                    <a:pt x="6787" y="620"/>
                  </a:cubicBezTo>
                  <a:cubicBezTo>
                    <a:pt x="6954" y="667"/>
                    <a:pt x="7120" y="715"/>
                    <a:pt x="7275" y="715"/>
                  </a:cubicBezTo>
                  <a:cubicBezTo>
                    <a:pt x="7394" y="715"/>
                    <a:pt x="7525" y="691"/>
                    <a:pt x="7656" y="632"/>
                  </a:cubicBezTo>
                  <a:cubicBezTo>
                    <a:pt x="7870" y="715"/>
                    <a:pt x="8073" y="834"/>
                    <a:pt x="8216" y="989"/>
                  </a:cubicBezTo>
                  <a:cubicBezTo>
                    <a:pt x="8245" y="1019"/>
                    <a:pt x="8287" y="1034"/>
                    <a:pt x="8329" y="1034"/>
                  </a:cubicBezTo>
                  <a:cubicBezTo>
                    <a:pt x="8371" y="1034"/>
                    <a:pt x="8412" y="1019"/>
                    <a:pt x="8442" y="989"/>
                  </a:cubicBezTo>
                  <a:cubicBezTo>
                    <a:pt x="8501" y="929"/>
                    <a:pt x="8501" y="822"/>
                    <a:pt x="8442" y="763"/>
                  </a:cubicBezTo>
                  <a:cubicBezTo>
                    <a:pt x="8323" y="644"/>
                    <a:pt x="8192" y="548"/>
                    <a:pt x="8049" y="465"/>
                  </a:cubicBezTo>
                  <a:cubicBezTo>
                    <a:pt x="8287" y="382"/>
                    <a:pt x="8585" y="298"/>
                    <a:pt x="8847" y="298"/>
                  </a:cubicBezTo>
                  <a:close/>
                  <a:moveTo>
                    <a:pt x="3929" y="8395"/>
                  </a:moveTo>
                  <a:lnTo>
                    <a:pt x="3929" y="8395"/>
                  </a:lnTo>
                  <a:cubicBezTo>
                    <a:pt x="4072" y="8418"/>
                    <a:pt x="4215" y="8430"/>
                    <a:pt x="4382" y="8430"/>
                  </a:cubicBezTo>
                  <a:lnTo>
                    <a:pt x="4489" y="8430"/>
                  </a:lnTo>
                  <a:lnTo>
                    <a:pt x="4489" y="8787"/>
                  </a:lnTo>
                  <a:lnTo>
                    <a:pt x="4489" y="8906"/>
                  </a:lnTo>
                  <a:cubicBezTo>
                    <a:pt x="4227" y="8764"/>
                    <a:pt x="4049" y="8585"/>
                    <a:pt x="3929" y="8395"/>
                  </a:cubicBezTo>
                  <a:close/>
                  <a:moveTo>
                    <a:pt x="7061" y="8395"/>
                  </a:moveTo>
                  <a:lnTo>
                    <a:pt x="7061" y="8395"/>
                  </a:lnTo>
                  <a:cubicBezTo>
                    <a:pt x="6942" y="8585"/>
                    <a:pt x="6763" y="8764"/>
                    <a:pt x="6513" y="8906"/>
                  </a:cubicBezTo>
                  <a:lnTo>
                    <a:pt x="6513" y="8787"/>
                  </a:lnTo>
                  <a:lnTo>
                    <a:pt x="6513" y="8430"/>
                  </a:lnTo>
                  <a:lnTo>
                    <a:pt x="6608" y="8430"/>
                  </a:lnTo>
                  <a:cubicBezTo>
                    <a:pt x="6763" y="8430"/>
                    <a:pt x="6906" y="8418"/>
                    <a:pt x="7061" y="8395"/>
                  </a:cubicBezTo>
                  <a:close/>
                  <a:moveTo>
                    <a:pt x="5656" y="8168"/>
                  </a:moveTo>
                  <a:cubicBezTo>
                    <a:pt x="5823" y="8275"/>
                    <a:pt x="6001" y="8347"/>
                    <a:pt x="6192" y="8395"/>
                  </a:cubicBezTo>
                  <a:lnTo>
                    <a:pt x="6192" y="8787"/>
                  </a:lnTo>
                  <a:cubicBezTo>
                    <a:pt x="6192" y="9180"/>
                    <a:pt x="5882" y="9490"/>
                    <a:pt x="5489" y="9490"/>
                  </a:cubicBezTo>
                  <a:cubicBezTo>
                    <a:pt x="5108" y="9490"/>
                    <a:pt x="4799" y="9180"/>
                    <a:pt x="4799" y="8787"/>
                  </a:cubicBezTo>
                  <a:lnTo>
                    <a:pt x="4799" y="8395"/>
                  </a:lnTo>
                  <a:cubicBezTo>
                    <a:pt x="4989" y="8347"/>
                    <a:pt x="5180" y="8275"/>
                    <a:pt x="5334" y="8168"/>
                  </a:cubicBezTo>
                  <a:lnTo>
                    <a:pt x="5334" y="8633"/>
                  </a:lnTo>
                  <a:cubicBezTo>
                    <a:pt x="5334" y="8716"/>
                    <a:pt x="5406" y="8787"/>
                    <a:pt x="5489" y="8787"/>
                  </a:cubicBezTo>
                  <a:cubicBezTo>
                    <a:pt x="5584" y="8787"/>
                    <a:pt x="5656" y="8716"/>
                    <a:pt x="5656" y="8633"/>
                  </a:cubicBezTo>
                  <a:lnTo>
                    <a:pt x="5656" y="8168"/>
                  </a:lnTo>
                  <a:close/>
                  <a:moveTo>
                    <a:pt x="2239" y="1"/>
                  </a:moveTo>
                  <a:cubicBezTo>
                    <a:pt x="1536" y="1"/>
                    <a:pt x="929" y="441"/>
                    <a:pt x="477" y="1287"/>
                  </a:cubicBezTo>
                  <a:cubicBezTo>
                    <a:pt x="155" y="1906"/>
                    <a:pt x="24" y="2513"/>
                    <a:pt x="24" y="2537"/>
                  </a:cubicBezTo>
                  <a:cubicBezTo>
                    <a:pt x="0" y="2584"/>
                    <a:pt x="0" y="2632"/>
                    <a:pt x="36" y="2680"/>
                  </a:cubicBezTo>
                  <a:cubicBezTo>
                    <a:pt x="60" y="2703"/>
                    <a:pt x="96" y="2727"/>
                    <a:pt x="143" y="2727"/>
                  </a:cubicBezTo>
                  <a:cubicBezTo>
                    <a:pt x="167" y="2751"/>
                    <a:pt x="405" y="2882"/>
                    <a:pt x="393" y="3656"/>
                  </a:cubicBezTo>
                  <a:cubicBezTo>
                    <a:pt x="381" y="4430"/>
                    <a:pt x="477" y="4977"/>
                    <a:pt x="584" y="5287"/>
                  </a:cubicBezTo>
                  <a:cubicBezTo>
                    <a:pt x="643" y="5466"/>
                    <a:pt x="774" y="5585"/>
                    <a:pt x="953" y="5632"/>
                  </a:cubicBezTo>
                  <a:cubicBezTo>
                    <a:pt x="1001" y="5656"/>
                    <a:pt x="1036" y="5656"/>
                    <a:pt x="1072" y="5656"/>
                  </a:cubicBezTo>
                  <a:cubicBezTo>
                    <a:pt x="1215" y="5656"/>
                    <a:pt x="1334" y="5597"/>
                    <a:pt x="1429" y="5501"/>
                  </a:cubicBezTo>
                  <a:lnTo>
                    <a:pt x="1453" y="5489"/>
                  </a:lnTo>
                  <a:cubicBezTo>
                    <a:pt x="1667" y="6549"/>
                    <a:pt x="2370" y="7371"/>
                    <a:pt x="3037" y="7716"/>
                  </a:cubicBezTo>
                  <a:cubicBezTo>
                    <a:pt x="3120" y="7871"/>
                    <a:pt x="3239" y="8014"/>
                    <a:pt x="3394" y="8133"/>
                  </a:cubicBezTo>
                  <a:lnTo>
                    <a:pt x="3537" y="8228"/>
                  </a:lnTo>
                  <a:cubicBezTo>
                    <a:pt x="3668" y="8633"/>
                    <a:pt x="4037" y="9121"/>
                    <a:pt x="4668" y="9347"/>
                  </a:cubicBezTo>
                  <a:cubicBezTo>
                    <a:pt x="4846" y="9645"/>
                    <a:pt x="5168" y="9835"/>
                    <a:pt x="5537" y="9835"/>
                  </a:cubicBezTo>
                  <a:cubicBezTo>
                    <a:pt x="5918" y="9835"/>
                    <a:pt x="6239" y="9645"/>
                    <a:pt x="6418" y="9347"/>
                  </a:cubicBezTo>
                  <a:cubicBezTo>
                    <a:pt x="7049" y="9121"/>
                    <a:pt x="7406" y="8633"/>
                    <a:pt x="7549" y="8228"/>
                  </a:cubicBezTo>
                  <a:lnTo>
                    <a:pt x="7680" y="8133"/>
                  </a:lnTo>
                  <a:cubicBezTo>
                    <a:pt x="7847" y="8014"/>
                    <a:pt x="7966" y="7883"/>
                    <a:pt x="8037" y="7716"/>
                  </a:cubicBezTo>
                  <a:cubicBezTo>
                    <a:pt x="8692" y="7371"/>
                    <a:pt x="9406" y="6549"/>
                    <a:pt x="9633" y="5489"/>
                  </a:cubicBezTo>
                  <a:lnTo>
                    <a:pt x="9644" y="5501"/>
                  </a:lnTo>
                  <a:cubicBezTo>
                    <a:pt x="9740" y="5608"/>
                    <a:pt x="9871" y="5656"/>
                    <a:pt x="10002" y="5656"/>
                  </a:cubicBezTo>
                  <a:cubicBezTo>
                    <a:pt x="10049" y="5656"/>
                    <a:pt x="10085" y="5656"/>
                    <a:pt x="10121" y="5632"/>
                  </a:cubicBezTo>
                  <a:cubicBezTo>
                    <a:pt x="10299" y="5585"/>
                    <a:pt x="10442" y="5454"/>
                    <a:pt x="10502" y="5287"/>
                  </a:cubicBezTo>
                  <a:cubicBezTo>
                    <a:pt x="10585" y="4977"/>
                    <a:pt x="10704" y="4442"/>
                    <a:pt x="10692" y="3656"/>
                  </a:cubicBezTo>
                  <a:cubicBezTo>
                    <a:pt x="10680" y="2882"/>
                    <a:pt x="10918" y="2751"/>
                    <a:pt x="10942" y="2727"/>
                  </a:cubicBezTo>
                  <a:cubicBezTo>
                    <a:pt x="10990" y="2727"/>
                    <a:pt x="11014" y="2703"/>
                    <a:pt x="11049" y="2680"/>
                  </a:cubicBezTo>
                  <a:cubicBezTo>
                    <a:pt x="11002" y="2644"/>
                    <a:pt x="11014" y="2596"/>
                    <a:pt x="11002" y="2537"/>
                  </a:cubicBezTo>
                  <a:cubicBezTo>
                    <a:pt x="11002" y="2513"/>
                    <a:pt x="10871" y="1906"/>
                    <a:pt x="10537" y="1287"/>
                  </a:cubicBezTo>
                  <a:cubicBezTo>
                    <a:pt x="10097" y="441"/>
                    <a:pt x="9490" y="1"/>
                    <a:pt x="8787" y="1"/>
                  </a:cubicBezTo>
                  <a:cubicBezTo>
                    <a:pt x="8263" y="1"/>
                    <a:pt x="7597" y="310"/>
                    <a:pt x="7525" y="358"/>
                  </a:cubicBezTo>
                  <a:cubicBezTo>
                    <a:pt x="7410" y="398"/>
                    <a:pt x="7314" y="415"/>
                    <a:pt x="7221" y="415"/>
                  </a:cubicBezTo>
                  <a:cubicBezTo>
                    <a:pt x="7093" y="415"/>
                    <a:pt x="6970" y="382"/>
                    <a:pt x="6811" y="334"/>
                  </a:cubicBezTo>
                  <a:cubicBezTo>
                    <a:pt x="6537" y="263"/>
                    <a:pt x="6156" y="155"/>
                    <a:pt x="5513" y="155"/>
                  </a:cubicBezTo>
                  <a:cubicBezTo>
                    <a:pt x="4870" y="155"/>
                    <a:pt x="4489" y="263"/>
                    <a:pt x="4215" y="334"/>
                  </a:cubicBezTo>
                  <a:cubicBezTo>
                    <a:pt x="4049" y="382"/>
                    <a:pt x="3932" y="415"/>
                    <a:pt x="3806" y="415"/>
                  </a:cubicBezTo>
                  <a:cubicBezTo>
                    <a:pt x="3716" y="415"/>
                    <a:pt x="3621" y="398"/>
                    <a:pt x="3501" y="358"/>
                  </a:cubicBezTo>
                  <a:cubicBezTo>
                    <a:pt x="3429" y="310"/>
                    <a:pt x="2763" y="1"/>
                    <a:pt x="22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56"/>
          <p:cNvGrpSpPr/>
          <p:nvPr/>
        </p:nvGrpSpPr>
        <p:grpSpPr>
          <a:xfrm>
            <a:off x="5657792" y="1585426"/>
            <a:ext cx="367712" cy="354240"/>
            <a:chOff x="3050317" y="2893714"/>
            <a:chExt cx="367712" cy="354240"/>
          </a:xfrm>
        </p:grpSpPr>
        <p:sp>
          <p:nvSpPr>
            <p:cNvPr id="496" name="Google Shape;496;p56"/>
            <p:cNvSpPr/>
            <p:nvPr/>
          </p:nvSpPr>
          <p:spPr>
            <a:xfrm>
              <a:off x="3079661" y="2945010"/>
              <a:ext cx="33184" cy="33184"/>
            </a:xfrm>
            <a:custGeom>
              <a:avLst/>
              <a:gdLst/>
              <a:ahLst/>
              <a:cxnLst/>
              <a:rect l="l" t="t" r="r" b="b"/>
              <a:pathLst>
                <a:path w="1037" h="1037" extrusionOk="0">
                  <a:moveTo>
                    <a:pt x="513" y="346"/>
                  </a:moveTo>
                  <a:cubicBezTo>
                    <a:pt x="620" y="346"/>
                    <a:pt x="703" y="430"/>
                    <a:pt x="703" y="537"/>
                  </a:cubicBezTo>
                  <a:cubicBezTo>
                    <a:pt x="691" y="644"/>
                    <a:pt x="620" y="727"/>
                    <a:pt x="513" y="727"/>
                  </a:cubicBezTo>
                  <a:cubicBezTo>
                    <a:pt x="405" y="727"/>
                    <a:pt x="322" y="644"/>
                    <a:pt x="322" y="537"/>
                  </a:cubicBezTo>
                  <a:cubicBezTo>
                    <a:pt x="322" y="430"/>
                    <a:pt x="417" y="346"/>
                    <a:pt x="513" y="346"/>
                  </a:cubicBezTo>
                  <a:close/>
                  <a:moveTo>
                    <a:pt x="513" y="1"/>
                  </a:moveTo>
                  <a:cubicBezTo>
                    <a:pt x="215" y="1"/>
                    <a:pt x="1" y="239"/>
                    <a:pt x="1" y="513"/>
                  </a:cubicBezTo>
                  <a:cubicBezTo>
                    <a:pt x="1" y="811"/>
                    <a:pt x="239" y="1037"/>
                    <a:pt x="513" y="1037"/>
                  </a:cubicBezTo>
                  <a:cubicBezTo>
                    <a:pt x="810" y="1037"/>
                    <a:pt x="1037" y="799"/>
                    <a:pt x="1037" y="513"/>
                  </a:cubicBezTo>
                  <a:cubicBezTo>
                    <a:pt x="1037" y="239"/>
                    <a:pt x="798" y="1"/>
                    <a:pt x="51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6"/>
            <p:cNvSpPr/>
            <p:nvPr/>
          </p:nvSpPr>
          <p:spPr>
            <a:xfrm>
              <a:off x="3050317" y="2893714"/>
              <a:ext cx="367712" cy="354240"/>
            </a:xfrm>
            <a:custGeom>
              <a:avLst/>
              <a:gdLst/>
              <a:ahLst/>
              <a:cxnLst/>
              <a:rect l="l" t="t" r="r" b="b"/>
              <a:pathLst>
                <a:path w="11491" h="11070" extrusionOk="0">
                  <a:moveTo>
                    <a:pt x="4156" y="5604"/>
                  </a:moveTo>
                  <a:lnTo>
                    <a:pt x="4156" y="5676"/>
                  </a:lnTo>
                  <a:cubicBezTo>
                    <a:pt x="4156" y="5795"/>
                    <a:pt x="4168" y="5902"/>
                    <a:pt x="4192" y="6021"/>
                  </a:cubicBezTo>
                  <a:lnTo>
                    <a:pt x="3847" y="5914"/>
                  </a:lnTo>
                  <a:cubicBezTo>
                    <a:pt x="3799" y="5902"/>
                    <a:pt x="3787" y="5854"/>
                    <a:pt x="3787" y="5843"/>
                  </a:cubicBezTo>
                  <a:cubicBezTo>
                    <a:pt x="3787" y="5831"/>
                    <a:pt x="3787" y="5783"/>
                    <a:pt x="3835" y="5771"/>
                  </a:cubicBezTo>
                  <a:lnTo>
                    <a:pt x="4156" y="5604"/>
                  </a:lnTo>
                  <a:close/>
                  <a:moveTo>
                    <a:pt x="4430" y="8748"/>
                  </a:moveTo>
                  <a:cubicBezTo>
                    <a:pt x="4501" y="8867"/>
                    <a:pt x="4585" y="8986"/>
                    <a:pt x="4692" y="9069"/>
                  </a:cubicBezTo>
                  <a:lnTo>
                    <a:pt x="4335" y="9188"/>
                  </a:lnTo>
                  <a:cubicBezTo>
                    <a:pt x="4323" y="9194"/>
                    <a:pt x="4313" y="9196"/>
                    <a:pt x="4304" y="9196"/>
                  </a:cubicBezTo>
                  <a:cubicBezTo>
                    <a:pt x="4276" y="9196"/>
                    <a:pt x="4260" y="9173"/>
                    <a:pt x="4251" y="9164"/>
                  </a:cubicBezTo>
                  <a:cubicBezTo>
                    <a:pt x="4228" y="9141"/>
                    <a:pt x="4216" y="9117"/>
                    <a:pt x="4251" y="9069"/>
                  </a:cubicBezTo>
                  <a:lnTo>
                    <a:pt x="4430" y="8748"/>
                  </a:lnTo>
                  <a:close/>
                  <a:moveTo>
                    <a:pt x="10657" y="9295"/>
                  </a:moveTo>
                  <a:lnTo>
                    <a:pt x="10681" y="9545"/>
                  </a:lnTo>
                  <a:cubicBezTo>
                    <a:pt x="10693" y="9593"/>
                    <a:pt x="10645" y="9605"/>
                    <a:pt x="10633" y="9629"/>
                  </a:cubicBezTo>
                  <a:cubicBezTo>
                    <a:pt x="10628" y="9629"/>
                    <a:pt x="10618" y="9631"/>
                    <a:pt x="10605" y="9631"/>
                  </a:cubicBezTo>
                  <a:cubicBezTo>
                    <a:pt x="10585" y="9631"/>
                    <a:pt x="10559" y="9626"/>
                    <a:pt x="10538" y="9605"/>
                  </a:cubicBezTo>
                  <a:lnTo>
                    <a:pt x="10347" y="9426"/>
                  </a:lnTo>
                  <a:cubicBezTo>
                    <a:pt x="10455" y="9402"/>
                    <a:pt x="10562" y="9355"/>
                    <a:pt x="10657" y="9295"/>
                  </a:cubicBezTo>
                  <a:close/>
                  <a:moveTo>
                    <a:pt x="3847" y="1128"/>
                  </a:moveTo>
                  <a:cubicBezTo>
                    <a:pt x="4454" y="1128"/>
                    <a:pt x="4978" y="1556"/>
                    <a:pt x="5097" y="2152"/>
                  </a:cubicBezTo>
                  <a:cubicBezTo>
                    <a:pt x="5097" y="2175"/>
                    <a:pt x="5097" y="2235"/>
                    <a:pt x="5073" y="2330"/>
                  </a:cubicBezTo>
                  <a:cubicBezTo>
                    <a:pt x="5061" y="2414"/>
                    <a:pt x="5121" y="2509"/>
                    <a:pt x="5216" y="2521"/>
                  </a:cubicBezTo>
                  <a:lnTo>
                    <a:pt x="5240" y="2521"/>
                  </a:lnTo>
                  <a:cubicBezTo>
                    <a:pt x="5311" y="2521"/>
                    <a:pt x="5394" y="2461"/>
                    <a:pt x="5406" y="2390"/>
                  </a:cubicBezTo>
                  <a:cubicBezTo>
                    <a:pt x="5418" y="2330"/>
                    <a:pt x="5418" y="2283"/>
                    <a:pt x="5418" y="2259"/>
                  </a:cubicBezTo>
                  <a:cubicBezTo>
                    <a:pt x="5549" y="2211"/>
                    <a:pt x="5692" y="2199"/>
                    <a:pt x="5823" y="2199"/>
                  </a:cubicBezTo>
                  <a:cubicBezTo>
                    <a:pt x="6526" y="2199"/>
                    <a:pt x="7085" y="2759"/>
                    <a:pt x="7085" y="3461"/>
                  </a:cubicBezTo>
                  <a:cubicBezTo>
                    <a:pt x="7085" y="3854"/>
                    <a:pt x="6907" y="4223"/>
                    <a:pt x="6597" y="4461"/>
                  </a:cubicBezTo>
                  <a:cubicBezTo>
                    <a:pt x="6537" y="4473"/>
                    <a:pt x="6490" y="4497"/>
                    <a:pt x="6430" y="4521"/>
                  </a:cubicBezTo>
                  <a:cubicBezTo>
                    <a:pt x="6347" y="4545"/>
                    <a:pt x="6299" y="4640"/>
                    <a:pt x="6311" y="4723"/>
                  </a:cubicBezTo>
                  <a:cubicBezTo>
                    <a:pt x="6335" y="4795"/>
                    <a:pt x="6406" y="4842"/>
                    <a:pt x="6478" y="4842"/>
                  </a:cubicBezTo>
                  <a:lnTo>
                    <a:pt x="6526" y="4842"/>
                  </a:lnTo>
                  <a:cubicBezTo>
                    <a:pt x="6573" y="4831"/>
                    <a:pt x="6597" y="4819"/>
                    <a:pt x="6645" y="4795"/>
                  </a:cubicBezTo>
                  <a:cubicBezTo>
                    <a:pt x="6895" y="5045"/>
                    <a:pt x="7049" y="5366"/>
                    <a:pt x="7049" y="5723"/>
                  </a:cubicBezTo>
                  <a:cubicBezTo>
                    <a:pt x="7049" y="6081"/>
                    <a:pt x="6895" y="6426"/>
                    <a:pt x="6609" y="6676"/>
                  </a:cubicBezTo>
                  <a:lnTo>
                    <a:pt x="6478" y="6724"/>
                  </a:lnTo>
                  <a:cubicBezTo>
                    <a:pt x="6395" y="6747"/>
                    <a:pt x="6347" y="6843"/>
                    <a:pt x="6371" y="6926"/>
                  </a:cubicBezTo>
                  <a:cubicBezTo>
                    <a:pt x="6406" y="6997"/>
                    <a:pt x="6466" y="7045"/>
                    <a:pt x="6537" y="7045"/>
                  </a:cubicBezTo>
                  <a:cubicBezTo>
                    <a:pt x="6549" y="7045"/>
                    <a:pt x="6573" y="7045"/>
                    <a:pt x="6597" y="7033"/>
                  </a:cubicBezTo>
                  <a:cubicBezTo>
                    <a:pt x="6633" y="7021"/>
                    <a:pt x="6656" y="7021"/>
                    <a:pt x="6692" y="6997"/>
                  </a:cubicBezTo>
                  <a:cubicBezTo>
                    <a:pt x="6847" y="7164"/>
                    <a:pt x="6966" y="7355"/>
                    <a:pt x="7026" y="7581"/>
                  </a:cubicBezTo>
                  <a:lnTo>
                    <a:pt x="7026" y="7759"/>
                  </a:lnTo>
                  <a:cubicBezTo>
                    <a:pt x="7026" y="7855"/>
                    <a:pt x="7109" y="7938"/>
                    <a:pt x="7192" y="7938"/>
                  </a:cubicBezTo>
                  <a:lnTo>
                    <a:pt x="7204" y="7938"/>
                  </a:lnTo>
                  <a:cubicBezTo>
                    <a:pt x="7299" y="7938"/>
                    <a:pt x="7371" y="7867"/>
                    <a:pt x="7371" y="7771"/>
                  </a:cubicBezTo>
                  <a:lnTo>
                    <a:pt x="7371" y="7652"/>
                  </a:lnTo>
                  <a:cubicBezTo>
                    <a:pt x="7538" y="7581"/>
                    <a:pt x="7704" y="7557"/>
                    <a:pt x="7883" y="7557"/>
                  </a:cubicBezTo>
                  <a:cubicBezTo>
                    <a:pt x="8073" y="7557"/>
                    <a:pt x="8264" y="7593"/>
                    <a:pt x="8442" y="7688"/>
                  </a:cubicBezTo>
                  <a:cubicBezTo>
                    <a:pt x="8442" y="7688"/>
                    <a:pt x="8550" y="7736"/>
                    <a:pt x="8681" y="7855"/>
                  </a:cubicBezTo>
                  <a:cubicBezTo>
                    <a:pt x="8716" y="7879"/>
                    <a:pt x="8752" y="7890"/>
                    <a:pt x="8800" y="7890"/>
                  </a:cubicBezTo>
                  <a:cubicBezTo>
                    <a:pt x="8847" y="7890"/>
                    <a:pt x="8895" y="7879"/>
                    <a:pt x="8919" y="7831"/>
                  </a:cubicBezTo>
                  <a:cubicBezTo>
                    <a:pt x="8978" y="7759"/>
                    <a:pt x="8978" y="7652"/>
                    <a:pt x="8907" y="7593"/>
                  </a:cubicBezTo>
                  <a:cubicBezTo>
                    <a:pt x="8823" y="7533"/>
                    <a:pt x="8776" y="7474"/>
                    <a:pt x="8716" y="7450"/>
                  </a:cubicBezTo>
                  <a:cubicBezTo>
                    <a:pt x="8907" y="6974"/>
                    <a:pt x="9371" y="6640"/>
                    <a:pt x="9883" y="6640"/>
                  </a:cubicBezTo>
                  <a:cubicBezTo>
                    <a:pt x="10586" y="6640"/>
                    <a:pt x="11157" y="7212"/>
                    <a:pt x="11157" y="7914"/>
                  </a:cubicBezTo>
                  <a:cubicBezTo>
                    <a:pt x="11157" y="8605"/>
                    <a:pt x="10586" y="9164"/>
                    <a:pt x="9883" y="9164"/>
                  </a:cubicBezTo>
                  <a:cubicBezTo>
                    <a:pt x="9728" y="9164"/>
                    <a:pt x="9574" y="9129"/>
                    <a:pt x="9431" y="9069"/>
                  </a:cubicBezTo>
                  <a:cubicBezTo>
                    <a:pt x="9454" y="8807"/>
                    <a:pt x="9431" y="8533"/>
                    <a:pt x="9371" y="8319"/>
                  </a:cubicBezTo>
                  <a:cubicBezTo>
                    <a:pt x="9342" y="8240"/>
                    <a:pt x="9279" y="8194"/>
                    <a:pt x="9205" y="8194"/>
                  </a:cubicBezTo>
                  <a:cubicBezTo>
                    <a:pt x="9189" y="8194"/>
                    <a:pt x="9173" y="8196"/>
                    <a:pt x="9157" y="8200"/>
                  </a:cubicBezTo>
                  <a:cubicBezTo>
                    <a:pt x="9073" y="8224"/>
                    <a:pt x="9026" y="8319"/>
                    <a:pt x="9038" y="8402"/>
                  </a:cubicBezTo>
                  <a:cubicBezTo>
                    <a:pt x="9097" y="8629"/>
                    <a:pt x="9109" y="8867"/>
                    <a:pt x="9085" y="9129"/>
                  </a:cubicBezTo>
                  <a:cubicBezTo>
                    <a:pt x="8931" y="9664"/>
                    <a:pt x="8431" y="10057"/>
                    <a:pt x="7859" y="10057"/>
                  </a:cubicBezTo>
                  <a:cubicBezTo>
                    <a:pt x="7323" y="10057"/>
                    <a:pt x="6847" y="9712"/>
                    <a:pt x="6668" y="9212"/>
                  </a:cubicBezTo>
                  <a:cubicBezTo>
                    <a:pt x="6811" y="9093"/>
                    <a:pt x="7026" y="8867"/>
                    <a:pt x="7180" y="8510"/>
                  </a:cubicBezTo>
                  <a:cubicBezTo>
                    <a:pt x="7204" y="8414"/>
                    <a:pt x="7180" y="8331"/>
                    <a:pt x="7085" y="8283"/>
                  </a:cubicBezTo>
                  <a:cubicBezTo>
                    <a:pt x="7063" y="8274"/>
                    <a:pt x="7041" y="8270"/>
                    <a:pt x="7019" y="8270"/>
                  </a:cubicBezTo>
                  <a:cubicBezTo>
                    <a:pt x="6956" y="8270"/>
                    <a:pt x="6897" y="8305"/>
                    <a:pt x="6871" y="8367"/>
                  </a:cubicBezTo>
                  <a:cubicBezTo>
                    <a:pt x="6704" y="8760"/>
                    <a:pt x="6430" y="8962"/>
                    <a:pt x="6395" y="9010"/>
                  </a:cubicBezTo>
                  <a:cubicBezTo>
                    <a:pt x="6204" y="9105"/>
                    <a:pt x="6002" y="9164"/>
                    <a:pt x="5799" y="9164"/>
                  </a:cubicBezTo>
                  <a:cubicBezTo>
                    <a:pt x="5097" y="9164"/>
                    <a:pt x="4525" y="8593"/>
                    <a:pt x="4525" y="7890"/>
                  </a:cubicBezTo>
                  <a:cubicBezTo>
                    <a:pt x="4525" y="7557"/>
                    <a:pt x="4656" y="7236"/>
                    <a:pt x="4906" y="6997"/>
                  </a:cubicBezTo>
                  <a:cubicBezTo>
                    <a:pt x="5049" y="7057"/>
                    <a:pt x="5347" y="7152"/>
                    <a:pt x="5740" y="7152"/>
                  </a:cubicBezTo>
                  <a:lnTo>
                    <a:pt x="5847" y="7152"/>
                  </a:lnTo>
                  <a:cubicBezTo>
                    <a:pt x="5942" y="7152"/>
                    <a:pt x="6014" y="7057"/>
                    <a:pt x="6014" y="6974"/>
                  </a:cubicBezTo>
                  <a:cubicBezTo>
                    <a:pt x="6014" y="6878"/>
                    <a:pt x="5930" y="6807"/>
                    <a:pt x="5835" y="6807"/>
                  </a:cubicBezTo>
                  <a:cubicBezTo>
                    <a:pt x="5814" y="6807"/>
                    <a:pt x="5794" y="6808"/>
                    <a:pt x="5774" y="6808"/>
                  </a:cubicBezTo>
                  <a:cubicBezTo>
                    <a:pt x="5331" y="6808"/>
                    <a:pt x="5034" y="6687"/>
                    <a:pt x="4954" y="6664"/>
                  </a:cubicBezTo>
                  <a:cubicBezTo>
                    <a:pt x="4680" y="6426"/>
                    <a:pt x="4513" y="6069"/>
                    <a:pt x="4513" y="5688"/>
                  </a:cubicBezTo>
                  <a:cubicBezTo>
                    <a:pt x="4513" y="5319"/>
                    <a:pt x="4680" y="4973"/>
                    <a:pt x="4942" y="4735"/>
                  </a:cubicBezTo>
                  <a:cubicBezTo>
                    <a:pt x="5097" y="4795"/>
                    <a:pt x="5371" y="4878"/>
                    <a:pt x="5752" y="4902"/>
                  </a:cubicBezTo>
                  <a:lnTo>
                    <a:pt x="5764" y="4902"/>
                  </a:lnTo>
                  <a:cubicBezTo>
                    <a:pt x="5847" y="4902"/>
                    <a:pt x="5930" y="4831"/>
                    <a:pt x="5930" y="4735"/>
                  </a:cubicBezTo>
                  <a:cubicBezTo>
                    <a:pt x="5930" y="4652"/>
                    <a:pt x="5847" y="4557"/>
                    <a:pt x="5764" y="4557"/>
                  </a:cubicBezTo>
                  <a:cubicBezTo>
                    <a:pt x="5371" y="4545"/>
                    <a:pt x="5073" y="4426"/>
                    <a:pt x="5002" y="4402"/>
                  </a:cubicBezTo>
                  <a:cubicBezTo>
                    <a:pt x="4799" y="4223"/>
                    <a:pt x="4656" y="3997"/>
                    <a:pt x="4585" y="3747"/>
                  </a:cubicBezTo>
                  <a:cubicBezTo>
                    <a:pt x="4811" y="3545"/>
                    <a:pt x="4990" y="3330"/>
                    <a:pt x="5121" y="3092"/>
                  </a:cubicBezTo>
                  <a:cubicBezTo>
                    <a:pt x="5168" y="3009"/>
                    <a:pt x="5144" y="2914"/>
                    <a:pt x="5061" y="2866"/>
                  </a:cubicBezTo>
                  <a:cubicBezTo>
                    <a:pt x="5039" y="2851"/>
                    <a:pt x="5013" y="2844"/>
                    <a:pt x="4987" y="2844"/>
                  </a:cubicBezTo>
                  <a:cubicBezTo>
                    <a:pt x="4929" y="2844"/>
                    <a:pt x="4871" y="2876"/>
                    <a:pt x="4847" y="2926"/>
                  </a:cubicBezTo>
                  <a:cubicBezTo>
                    <a:pt x="4704" y="3152"/>
                    <a:pt x="4549" y="3354"/>
                    <a:pt x="4323" y="3545"/>
                  </a:cubicBezTo>
                  <a:cubicBezTo>
                    <a:pt x="4168" y="3604"/>
                    <a:pt x="4013" y="3640"/>
                    <a:pt x="3847" y="3640"/>
                  </a:cubicBezTo>
                  <a:cubicBezTo>
                    <a:pt x="3513" y="3640"/>
                    <a:pt x="3204" y="3521"/>
                    <a:pt x="2966" y="3295"/>
                  </a:cubicBezTo>
                  <a:cubicBezTo>
                    <a:pt x="3013" y="3033"/>
                    <a:pt x="3025" y="2771"/>
                    <a:pt x="3025" y="2556"/>
                  </a:cubicBezTo>
                  <a:cubicBezTo>
                    <a:pt x="3025" y="2461"/>
                    <a:pt x="2954" y="2390"/>
                    <a:pt x="2858" y="2390"/>
                  </a:cubicBezTo>
                  <a:cubicBezTo>
                    <a:pt x="2775" y="2390"/>
                    <a:pt x="2692" y="2461"/>
                    <a:pt x="2692" y="2556"/>
                  </a:cubicBezTo>
                  <a:cubicBezTo>
                    <a:pt x="2692" y="2771"/>
                    <a:pt x="2668" y="3033"/>
                    <a:pt x="2632" y="3295"/>
                  </a:cubicBezTo>
                  <a:cubicBezTo>
                    <a:pt x="2394" y="3604"/>
                    <a:pt x="2025" y="3807"/>
                    <a:pt x="1620" y="3807"/>
                  </a:cubicBezTo>
                  <a:cubicBezTo>
                    <a:pt x="930" y="3807"/>
                    <a:pt x="358" y="3235"/>
                    <a:pt x="358" y="2533"/>
                  </a:cubicBezTo>
                  <a:cubicBezTo>
                    <a:pt x="358" y="1842"/>
                    <a:pt x="930" y="1271"/>
                    <a:pt x="1620" y="1271"/>
                  </a:cubicBezTo>
                  <a:cubicBezTo>
                    <a:pt x="1965" y="1271"/>
                    <a:pt x="2299" y="1402"/>
                    <a:pt x="2549" y="1663"/>
                  </a:cubicBezTo>
                  <a:cubicBezTo>
                    <a:pt x="2561" y="1675"/>
                    <a:pt x="2596" y="1747"/>
                    <a:pt x="2620" y="1854"/>
                  </a:cubicBezTo>
                  <a:cubicBezTo>
                    <a:pt x="2644" y="1925"/>
                    <a:pt x="2716" y="1973"/>
                    <a:pt x="2787" y="1973"/>
                  </a:cubicBezTo>
                  <a:lnTo>
                    <a:pt x="2835" y="1973"/>
                  </a:lnTo>
                  <a:cubicBezTo>
                    <a:pt x="2918" y="1937"/>
                    <a:pt x="2977" y="1854"/>
                    <a:pt x="2954" y="1759"/>
                  </a:cubicBezTo>
                  <a:cubicBezTo>
                    <a:pt x="2918" y="1675"/>
                    <a:pt x="2906" y="1616"/>
                    <a:pt x="2870" y="1568"/>
                  </a:cubicBezTo>
                  <a:cubicBezTo>
                    <a:pt x="3108" y="1282"/>
                    <a:pt x="3466" y="1128"/>
                    <a:pt x="3847" y="1128"/>
                  </a:cubicBezTo>
                  <a:close/>
                  <a:moveTo>
                    <a:pt x="7490" y="10367"/>
                  </a:moveTo>
                  <a:lnTo>
                    <a:pt x="7490" y="10367"/>
                  </a:lnTo>
                  <a:cubicBezTo>
                    <a:pt x="7609" y="10403"/>
                    <a:pt x="7728" y="10415"/>
                    <a:pt x="7859" y="10415"/>
                  </a:cubicBezTo>
                  <a:lnTo>
                    <a:pt x="7716" y="10665"/>
                  </a:lnTo>
                  <a:cubicBezTo>
                    <a:pt x="7680" y="10712"/>
                    <a:pt x="7657" y="10712"/>
                    <a:pt x="7645" y="10712"/>
                  </a:cubicBezTo>
                  <a:cubicBezTo>
                    <a:pt x="7621" y="10712"/>
                    <a:pt x="7585" y="10700"/>
                    <a:pt x="7561" y="10653"/>
                  </a:cubicBezTo>
                  <a:lnTo>
                    <a:pt x="7490" y="10367"/>
                  </a:lnTo>
                  <a:close/>
                  <a:moveTo>
                    <a:pt x="1449" y="1"/>
                  </a:moveTo>
                  <a:cubicBezTo>
                    <a:pt x="1407" y="1"/>
                    <a:pt x="1362" y="16"/>
                    <a:pt x="1322" y="44"/>
                  </a:cubicBezTo>
                  <a:cubicBezTo>
                    <a:pt x="1251" y="104"/>
                    <a:pt x="1251" y="199"/>
                    <a:pt x="1311" y="282"/>
                  </a:cubicBezTo>
                  <a:cubicBezTo>
                    <a:pt x="1489" y="485"/>
                    <a:pt x="1561" y="735"/>
                    <a:pt x="1608" y="901"/>
                  </a:cubicBezTo>
                  <a:cubicBezTo>
                    <a:pt x="1549" y="901"/>
                    <a:pt x="1477" y="901"/>
                    <a:pt x="1418" y="913"/>
                  </a:cubicBezTo>
                  <a:cubicBezTo>
                    <a:pt x="1156" y="532"/>
                    <a:pt x="787" y="378"/>
                    <a:pt x="775" y="378"/>
                  </a:cubicBezTo>
                  <a:cubicBezTo>
                    <a:pt x="760" y="373"/>
                    <a:pt x="745" y="371"/>
                    <a:pt x="730" y="371"/>
                  </a:cubicBezTo>
                  <a:cubicBezTo>
                    <a:pt x="660" y="371"/>
                    <a:pt x="590" y="414"/>
                    <a:pt x="560" y="473"/>
                  </a:cubicBezTo>
                  <a:cubicBezTo>
                    <a:pt x="525" y="556"/>
                    <a:pt x="572" y="651"/>
                    <a:pt x="644" y="699"/>
                  </a:cubicBezTo>
                  <a:cubicBezTo>
                    <a:pt x="644" y="699"/>
                    <a:pt x="858" y="782"/>
                    <a:pt x="1049" y="1009"/>
                  </a:cubicBezTo>
                  <a:cubicBezTo>
                    <a:pt x="441" y="1235"/>
                    <a:pt x="1" y="1830"/>
                    <a:pt x="1" y="2509"/>
                  </a:cubicBezTo>
                  <a:cubicBezTo>
                    <a:pt x="1" y="3402"/>
                    <a:pt x="715" y="4116"/>
                    <a:pt x="1608" y="4116"/>
                  </a:cubicBezTo>
                  <a:cubicBezTo>
                    <a:pt x="2061" y="4116"/>
                    <a:pt x="2489" y="3926"/>
                    <a:pt x="2799" y="3592"/>
                  </a:cubicBezTo>
                  <a:cubicBezTo>
                    <a:pt x="3085" y="3830"/>
                    <a:pt x="3454" y="3985"/>
                    <a:pt x="3847" y="3985"/>
                  </a:cubicBezTo>
                  <a:cubicBezTo>
                    <a:pt x="3989" y="3985"/>
                    <a:pt x="4144" y="3973"/>
                    <a:pt x="4287" y="3926"/>
                  </a:cubicBezTo>
                  <a:cubicBezTo>
                    <a:pt x="4370" y="4164"/>
                    <a:pt x="4501" y="4390"/>
                    <a:pt x="4668" y="4569"/>
                  </a:cubicBezTo>
                  <a:cubicBezTo>
                    <a:pt x="4466" y="4747"/>
                    <a:pt x="4335" y="4985"/>
                    <a:pt x="4251" y="5223"/>
                  </a:cubicBezTo>
                  <a:lnTo>
                    <a:pt x="3692" y="5485"/>
                  </a:lnTo>
                  <a:cubicBezTo>
                    <a:pt x="3549" y="5557"/>
                    <a:pt x="3442" y="5723"/>
                    <a:pt x="3454" y="5890"/>
                  </a:cubicBezTo>
                  <a:cubicBezTo>
                    <a:pt x="3478" y="6069"/>
                    <a:pt x="3573" y="6200"/>
                    <a:pt x="3751" y="6259"/>
                  </a:cubicBezTo>
                  <a:lnTo>
                    <a:pt x="4347" y="6450"/>
                  </a:lnTo>
                  <a:cubicBezTo>
                    <a:pt x="4430" y="6593"/>
                    <a:pt x="4513" y="6724"/>
                    <a:pt x="4621" y="6843"/>
                  </a:cubicBezTo>
                  <a:cubicBezTo>
                    <a:pt x="4347" y="7140"/>
                    <a:pt x="4192" y="7521"/>
                    <a:pt x="4192" y="7926"/>
                  </a:cubicBezTo>
                  <a:cubicBezTo>
                    <a:pt x="4192" y="8093"/>
                    <a:pt x="4216" y="8260"/>
                    <a:pt x="4263" y="8402"/>
                  </a:cubicBezTo>
                  <a:lnTo>
                    <a:pt x="3966" y="8938"/>
                  </a:lnTo>
                  <a:cubicBezTo>
                    <a:pt x="3870" y="9093"/>
                    <a:pt x="3894" y="9272"/>
                    <a:pt x="4013" y="9402"/>
                  </a:cubicBezTo>
                  <a:cubicBezTo>
                    <a:pt x="4085" y="9510"/>
                    <a:pt x="4204" y="9545"/>
                    <a:pt x="4335" y="9545"/>
                  </a:cubicBezTo>
                  <a:cubicBezTo>
                    <a:pt x="4382" y="9545"/>
                    <a:pt x="4430" y="9545"/>
                    <a:pt x="4454" y="9533"/>
                  </a:cubicBezTo>
                  <a:lnTo>
                    <a:pt x="5061" y="9343"/>
                  </a:lnTo>
                  <a:cubicBezTo>
                    <a:pt x="5287" y="9462"/>
                    <a:pt x="5537" y="9522"/>
                    <a:pt x="5811" y="9522"/>
                  </a:cubicBezTo>
                  <a:cubicBezTo>
                    <a:pt x="6002" y="9522"/>
                    <a:pt x="6216" y="9486"/>
                    <a:pt x="6395" y="9414"/>
                  </a:cubicBezTo>
                  <a:cubicBezTo>
                    <a:pt x="6537" y="9772"/>
                    <a:pt x="6787" y="10057"/>
                    <a:pt x="7121" y="10236"/>
                  </a:cubicBezTo>
                  <a:lnTo>
                    <a:pt x="7252" y="10760"/>
                  </a:lnTo>
                  <a:cubicBezTo>
                    <a:pt x="7299" y="10915"/>
                    <a:pt x="7430" y="11034"/>
                    <a:pt x="7609" y="11069"/>
                  </a:cubicBezTo>
                  <a:lnTo>
                    <a:pt x="7657" y="11069"/>
                  </a:lnTo>
                  <a:cubicBezTo>
                    <a:pt x="7799" y="11069"/>
                    <a:pt x="7954" y="10974"/>
                    <a:pt x="8026" y="10843"/>
                  </a:cubicBezTo>
                  <a:lnTo>
                    <a:pt x="8276" y="10367"/>
                  </a:lnTo>
                  <a:cubicBezTo>
                    <a:pt x="8752" y="10236"/>
                    <a:pt x="9157" y="9891"/>
                    <a:pt x="9347" y="9426"/>
                  </a:cubicBezTo>
                  <a:cubicBezTo>
                    <a:pt x="9526" y="9486"/>
                    <a:pt x="9704" y="9522"/>
                    <a:pt x="9883" y="9522"/>
                  </a:cubicBezTo>
                  <a:lnTo>
                    <a:pt x="9931" y="9522"/>
                  </a:lnTo>
                  <a:lnTo>
                    <a:pt x="10312" y="9879"/>
                  </a:lnTo>
                  <a:cubicBezTo>
                    <a:pt x="10395" y="9950"/>
                    <a:pt x="10502" y="9986"/>
                    <a:pt x="10597" y="9986"/>
                  </a:cubicBezTo>
                  <a:cubicBezTo>
                    <a:pt x="10657" y="9986"/>
                    <a:pt x="10717" y="9962"/>
                    <a:pt x="10776" y="9938"/>
                  </a:cubicBezTo>
                  <a:cubicBezTo>
                    <a:pt x="10931" y="9867"/>
                    <a:pt x="11038" y="9700"/>
                    <a:pt x="11014" y="9533"/>
                  </a:cubicBezTo>
                  <a:lnTo>
                    <a:pt x="10990" y="9069"/>
                  </a:lnTo>
                  <a:cubicBezTo>
                    <a:pt x="11300" y="8760"/>
                    <a:pt x="11490" y="8343"/>
                    <a:pt x="11490" y="7902"/>
                  </a:cubicBezTo>
                  <a:cubicBezTo>
                    <a:pt x="11490" y="7009"/>
                    <a:pt x="10776" y="6295"/>
                    <a:pt x="9883" y="6295"/>
                  </a:cubicBezTo>
                  <a:cubicBezTo>
                    <a:pt x="9228" y="6295"/>
                    <a:pt x="8657" y="6688"/>
                    <a:pt x="8395" y="7283"/>
                  </a:cubicBezTo>
                  <a:cubicBezTo>
                    <a:pt x="8216" y="7224"/>
                    <a:pt x="8038" y="7200"/>
                    <a:pt x="7859" y="7200"/>
                  </a:cubicBezTo>
                  <a:cubicBezTo>
                    <a:pt x="7669" y="7200"/>
                    <a:pt x="7466" y="7224"/>
                    <a:pt x="7288" y="7307"/>
                  </a:cubicBezTo>
                  <a:cubicBezTo>
                    <a:pt x="7204" y="7105"/>
                    <a:pt x="7085" y="6926"/>
                    <a:pt x="6954" y="6783"/>
                  </a:cubicBezTo>
                  <a:cubicBezTo>
                    <a:pt x="7228" y="6485"/>
                    <a:pt x="7383" y="6093"/>
                    <a:pt x="7383" y="5700"/>
                  </a:cubicBezTo>
                  <a:cubicBezTo>
                    <a:pt x="7383" y="5283"/>
                    <a:pt x="7228" y="4878"/>
                    <a:pt x="6942" y="4580"/>
                  </a:cubicBezTo>
                  <a:cubicBezTo>
                    <a:pt x="7252" y="4283"/>
                    <a:pt x="7430" y="3866"/>
                    <a:pt x="7430" y="3437"/>
                  </a:cubicBezTo>
                  <a:cubicBezTo>
                    <a:pt x="7430" y="2545"/>
                    <a:pt x="6716" y="1830"/>
                    <a:pt x="5823" y="1830"/>
                  </a:cubicBezTo>
                  <a:cubicBezTo>
                    <a:pt x="5680" y="1830"/>
                    <a:pt x="5525" y="1842"/>
                    <a:pt x="5383" y="1890"/>
                  </a:cubicBezTo>
                  <a:cubicBezTo>
                    <a:pt x="5168" y="1211"/>
                    <a:pt x="4561" y="759"/>
                    <a:pt x="3847" y="759"/>
                  </a:cubicBezTo>
                  <a:cubicBezTo>
                    <a:pt x="3394" y="759"/>
                    <a:pt x="2966" y="949"/>
                    <a:pt x="2656" y="1271"/>
                  </a:cubicBezTo>
                  <a:cubicBezTo>
                    <a:pt x="2442" y="1116"/>
                    <a:pt x="2204" y="997"/>
                    <a:pt x="1954" y="937"/>
                  </a:cubicBezTo>
                  <a:cubicBezTo>
                    <a:pt x="1918" y="735"/>
                    <a:pt x="1834" y="366"/>
                    <a:pt x="1561" y="56"/>
                  </a:cubicBezTo>
                  <a:cubicBezTo>
                    <a:pt x="1536" y="19"/>
                    <a:pt x="1495" y="1"/>
                    <a:pt x="144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56"/>
          <p:cNvGrpSpPr/>
          <p:nvPr/>
        </p:nvGrpSpPr>
        <p:grpSpPr>
          <a:xfrm>
            <a:off x="724762" y="1499895"/>
            <a:ext cx="353600" cy="314752"/>
            <a:chOff x="3052237" y="2003570"/>
            <a:chExt cx="353600" cy="314752"/>
          </a:xfrm>
        </p:grpSpPr>
        <p:sp>
          <p:nvSpPr>
            <p:cNvPr id="499" name="Google Shape;499;p56"/>
            <p:cNvSpPr/>
            <p:nvPr/>
          </p:nvSpPr>
          <p:spPr>
            <a:xfrm>
              <a:off x="3261773" y="2108338"/>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68"/>
                    <a:pt x="1489" y="549"/>
                    <a:pt x="1453" y="441"/>
                  </a:cubicBezTo>
                  <a:cubicBezTo>
                    <a:pt x="1419" y="390"/>
                    <a:pt x="1360" y="351"/>
                    <a:pt x="1303" y="351"/>
                  </a:cubicBezTo>
                  <a:cubicBezTo>
                    <a:pt x="1281" y="351"/>
                    <a:pt x="1259" y="357"/>
                    <a:pt x="1239" y="370"/>
                  </a:cubicBezTo>
                  <a:cubicBezTo>
                    <a:pt x="1168" y="418"/>
                    <a:pt x="1120" y="501"/>
                    <a:pt x="1168" y="572"/>
                  </a:cubicBezTo>
                  <a:cubicBezTo>
                    <a:pt x="1191" y="632"/>
                    <a:pt x="1215" y="691"/>
                    <a:pt x="1215" y="775"/>
                  </a:cubicBezTo>
                  <a:lnTo>
                    <a:pt x="1215" y="1108"/>
                  </a:lnTo>
                  <a:cubicBezTo>
                    <a:pt x="1215" y="1346"/>
                    <a:pt x="1013" y="1561"/>
                    <a:pt x="763" y="1561"/>
                  </a:cubicBezTo>
                  <a:cubicBezTo>
                    <a:pt x="525" y="1561"/>
                    <a:pt x="322" y="1370"/>
                    <a:pt x="322" y="1108"/>
                  </a:cubicBezTo>
                  <a:lnTo>
                    <a:pt x="322" y="775"/>
                  </a:lnTo>
                  <a:cubicBezTo>
                    <a:pt x="322" y="537"/>
                    <a:pt x="513" y="322"/>
                    <a:pt x="763" y="322"/>
                  </a:cubicBezTo>
                  <a:cubicBezTo>
                    <a:pt x="858" y="322"/>
                    <a:pt x="930" y="251"/>
                    <a:pt x="930" y="156"/>
                  </a:cubicBezTo>
                  <a:cubicBezTo>
                    <a:pt x="930" y="72"/>
                    <a:pt x="858" y="1"/>
                    <a:pt x="7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6"/>
            <p:cNvSpPr/>
            <p:nvPr/>
          </p:nvSpPr>
          <p:spPr>
            <a:xfrm>
              <a:off x="3146349" y="2108338"/>
              <a:ext cx="48416" cy="59488"/>
            </a:xfrm>
            <a:custGeom>
              <a:avLst/>
              <a:gdLst/>
              <a:ahLst/>
              <a:cxnLst/>
              <a:rect l="l" t="t" r="r" b="b"/>
              <a:pathLst>
                <a:path w="1513" h="1859" extrusionOk="0">
                  <a:moveTo>
                    <a:pt x="750" y="1"/>
                  </a:moveTo>
                  <a:cubicBezTo>
                    <a:pt x="334" y="1"/>
                    <a:pt x="0" y="334"/>
                    <a:pt x="0" y="751"/>
                  </a:cubicBezTo>
                  <a:lnTo>
                    <a:pt x="0" y="1096"/>
                  </a:lnTo>
                  <a:cubicBezTo>
                    <a:pt x="0" y="1513"/>
                    <a:pt x="334" y="1858"/>
                    <a:pt x="750" y="1858"/>
                  </a:cubicBezTo>
                  <a:cubicBezTo>
                    <a:pt x="1167" y="1858"/>
                    <a:pt x="1512" y="1513"/>
                    <a:pt x="1512" y="1096"/>
                  </a:cubicBezTo>
                  <a:lnTo>
                    <a:pt x="1512" y="751"/>
                  </a:lnTo>
                  <a:cubicBezTo>
                    <a:pt x="1512" y="668"/>
                    <a:pt x="1489" y="549"/>
                    <a:pt x="1441" y="441"/>
                  </a:cubicBezTo>
                  <a:cubicBezTo>
                    <a:pt x="1407" y="390"/>
                    <a:pt x="1354" y="351"/>
                    <a:pt x="1296" y="351"/>
                  </a:cubicBezTo>
                  <a:cubicBezTo>
                    <a:pt x="1273" y="351"/>
                    <a:pt x="1250" y="357"/>
                    <a:pt x="1227" y="370"/>
                  </a:cubicBezTo>
                  <a:cubicBezTo>
                    <a:pt x="1155" y="418"/>
                    <a:pt x="1108" y="501"/>
                    <a:pt x="1155" y="572"/>
                  </a:cubicBezTo>
                  <a:cubicBezTo>
                    <a:pt x="1191" y="632"/>
                    <a:pt x="1203" y="691"/>
                    <a:pt x="1203" y="775"/>
                  </a:cubicBezTo>
                  <a:lnTo>
                    <a:pt x="1203" y="1108"/>
                  </a:lnTo>
                  <a:cubicBezTo>
                    <a:pt x="1203" y="1346"/>
                    <a:pt x="1012" y="1561"/>
                    <a:pt x="750" y="1561"/>
                  </a:cubicBezTo>
                  <a:cubicBezTo>
                    <a:pt x="512" y="1561"/>
                    <a:pt x="310" y="1370"/>
                    <a:pt x="310" y="1108"/>
                  </a:cubicBezTo>
                  <a:lnTo>
                    <a:pt x="310" y="775"/>
                  </a:lnTo>
                  <a:cubicBezTo>
                    <a:pt x="310" y="537"/>
                    <a:pt x="500" y="322"/>
                    <a:pt x="750" y="322"/>
                  </a:cubicBezTo>
                  <a:cubicBezTo>
                    <a:pt x="846" y="322"/>
                    <a:pt x="917" y="251"/>
                    <a:pt x="917" y="156"/>
                  </a:cubicBezTo>
                  <a:cubicBezTo>
                    <a:pt x="917" y="72"/>
                    <a:pt x="846" y="1"/>
                    <a:pt x="75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6"/>
            <p:cNvSpPr/>
            <p:nvPr/>
          </p:nvSpPr>
          <p:spPr>
            <a:xfrm>
              <a:off x="3052237" y="2003570"/>
              <a:ext cx="353600" cy="314752"/>
            </a:xfrm>
            <a:custGeom>
              <a:avLst/>
              <a:gdLst/>
              <a:ahLst/>
              <a:cxnLst/>
              <a:rect l="l" t="t" r="r" b="b"/>
              <a:pathLst>
                <a:path w="11050" h="9836" extrusionOk="0">
                  <a:moveTo>
                    <a:pt x="2227" y="334"/>
                  </a:moveTo>
                  <a:cubicBezTo>
                    <a:pt x="2477" y="334"/>
                    <a:pt x="2786" y="429"/>
                    <a:pt x="3013" y="513"/>
                  </a:cubicBezTo>
                  <a:cubicBezTo>
                    <a:pt x="2144" y="989"/>
                    <a:pt x="2013" y="2049"/>
                    <a:pt x="1882" y="3061"/>
                  </a:cubicBezTo>
                  <a:cubicBezTo>
                    <a:pt x="1786" y="3894"/>
                    <a:pt x="1667" y="4763"/>
                    <a:pt x="1179" y="5275"/>
                  </a:cubicBezTo>
                  <a:cubicBezTo>
                    <a:pt x="1138" y="5316"/>
                    <a:pt x="1091" y="5329"/>
                    <a:pt x="1054" y="5329"/>
                  </a:cubicBezTo>
                  <a:cubicBezTo>
                    <a:pt x="1038" y="5329"/>
                    <a:pt x="1023" y="5326"/>
                    <a:pt x="1012" y="5323"/>
                  </a:cubicBezTo>
                  <a:cubicBezTo>
                    <a:pt x="953" y="5311"/>
                    <a:pt x="893" y="5263"/>
                    <a:pt x="881" y="5204"/>
                  </a:cubicBezTo>
                  <a:cubicBezTo>
                    <a:pt x="798" y="4906"/>
                    <a:pt x="691" y="4418"/>
                    <a:pt x="703" y="3668"/>
                  </a:cubicBezTo>
                  <a:cubicBezTo>
                    <a:pt x="715" y="2918"/>
                    <a:pt x="512" y="2620"/>
                    <a:pt x="346" y="2513"/>
                  </a:cubicBezTo>
                  <a:cubicBezTo>
                    <a:pt x="465" y="2037"/>
                    <a:pt x="1012" y="334"/>
                    <a:pt x="2227" y="334"/>
                  </a:cubicBezTo>
                  <a:close/>
                  <a:moveTo>
                    <a:pt x="5513" y="5847"/>
                  </a:moveTo>
                  <a:cubicBezTo>
                    <a:pt x="5977" y="5847"/>
                    <a:pt x="6370" y="6085"/>
                    <a:pt x="6370" y="6382"/>
                  </a:cubicBezTo>
                  <a:cubicBezTo>
                    <a:pt x="6370" y="6632"/>
                    <a:pt x="6001" y="6811"/>
                    <a:pt x="5739" y="6930"/>
                  </a:cubicBezTo>
                  <a:lnTo>
                    <a:pt x="5715" y="6930"/>
                  </a:lnTo>
                  <a:cubicBezTo>
                    <a:pt x="5650" y="6960"/>
                    <a:pt x="5576" y="6975"/>
                    <a:pt x="5501" y="6975"/>
                  </a:cubicBezTo>
                  <a:cubicBezTo>
                    <a:pt x="5427" y="6975"/>
                    <a:pt x="5352" y="6960"/>
                    <a:pt x="5287" y="6930"/>
                  </a:cubicBezTo>
                  <a:lnTo>
                    <a:pt x="5275" y="6930"/>
                  </a:lnTo>
                  <a:cubicBezTo>
                    <a:pt x="5001" y="6811"/>
                    <a:pt x="4632" y="6632"/>
                    <a:pt x="4632" y="6382"/>
                  </a:cubicBezTo>
                  <a:cubicBezTo>
                    <a:pt x="4632" y="6097"/>
                    <a:pt x="5037" y="5847"/>
                    <a:pt x="5513" y="5847"/>
                  </a:cubicBezTo>
                  <a:close/>
                  <a:moveTo>
                    <a:pt x="8847" y="298"/>
                  </a:moveTo>
                  <a:cubicBezTo>
                    <a:pt x="10061" y="298"/>
                    <a:pt x="10597" y="1989"/>
                    <a:pt x="10716" y="2465"/>
                  </a:cubicBezTo>
                  <a:cubicBezTo>
                    <a:pt x="10502" y="2620"/>
                    <a:pt x="10276" y="2918"/>
                    <a:pt x="10287" y="3656"/>
                  </a:cubicBezTo>
                  <a:cubicBezTo>
                    <a:pt x="10299" y="4406"/>
                    <a:pt x="10204" y="4894"/>
                    <a:pt x="10109" y="5192"/>
                  </a:cubicBezTo>
                  <a:cubicBezTo>
                    <a:pt x="10097" y="5251"/>
                    <a:pt x="10037" y="5299"/>
                    <a:pt x="9978" y="5311"/>
                  </a:cubicBezTo>
                  <a:cubicBezTo>
                    <a:pt x="9968" y="5311"/>
                    <a:pt x="9955" y="5312"/>
                    <a:pt x="9940" y="5312"/>
                  </a:cubicBezTo>
                  <a:cubicBezTo>
                    <a:pt x="9902" y="5312"/>
                    <a:pt x="9854" y="5306"/>
                    <a:pt x="9811" y="5263"/>
                  </a:cubicBezTo>
                  <a:cubicBezTo>
                    <a:pt x="9311" y="4739"/>
                    <a:pt x="9204" y="3882"/>
                    <a:pt x="9097" y="3049"/>
                  </a:cubicBezTo>
                  <a:cubicBezTo>
                    <a:pt x="9025" y="2501"/>
                    <a:pt x="8966" y="1918"/>
                    <a:pt x="8763" y="1441"/>
                  </a:cubicBezTo>
                  <a:cubicBezTo>
                    <a:pt x="8745" y="1369"/>
                    <a:pt x="8678" y="1337"/>
                    <a:pt x="8616" y="1337"/>
                  </a:cubicBezTo>
                  <a:cubicBezTo>
                    <a:pt x="8597" y="1337"/>
                    <a:pt x="8578" y="1340"/>
                    <a:pt x="8561" y="1346"/>
                  </a:cubicBezTo>
                  <a:cubicBezTo>
                    <a:pt x="8466" y="1382"/>
                    <a:pt x="8442" y="1489"/>
                    <a:pt x="8466" y="1560"/>
                  </a:cubicBezTo>
                  <a:cubicBezTo>
                    <a:pt x="8656" y="1989"/>
                    <a:pt x="8716" y="2525"/>
                    <a:pt x="8787" y="3072"/>
                  </a:cubicBezTo>
                  <a:cubicBezTo>
                    <a:pt x="8871" y="3787"/>
                    <a:pt x="8966" y="4513"/>
                    <a:pt x="9311" y="5097"/>
                  </a:cubicBezTo>
                  <a:cubicBezTo>
                    <a:pt x="9228" y="5739"/>
                    <a:pt x="8966" y="6251"/>
                    <a:pt x="8752" y="6561"/>
                  </a:cubicBezTo>
                  <a:cubicBezTo>
                    <a:pt x="8561" y="6847"/>
                    <a:pt x="8323" y="7085"/>
                    <a:pt x="8085" y="7263"/>
                  </a:cubicBezTo>
                  <a:cubicBezTo>
                    <a:pt x="8073" y="6978"/>
                    <a:pt x="7906" y="6704"/>
                    <a:pt x="7632" y="6513"/>
                  </a:cubicBezTo>
                  <a:cubicBezTo>
                    <a:pt x="7382" y="6323"/>
                    <a:pt x="7037" y="6216"/>
                    <a:pt x="6680" y="6204"/>
                  </a:cubicBezTo>
                  <a:cubicBezTo>
                    <a:pt x="6585" y="5799"/>
                    <a:pt x="6108" y="5513"/>
                    <a:pt x="5513" y="5513"/>
                  </a:cubicBezTo>
                  <a:cubicBezTo>
                    <a:pt x="4918" y="5513"/>
                    <a:pt x="4441" y="5811"/>
                    <a:pt x="4334" y="6204"/>
                  </a:cubicBezTo>
                  <a:cubicBezTo>
                    <a:pt x="4263" y="6204"/>
                    <a:pt x="4191" y="6216"/>
                    <a:pt x="4108" y="6216"/>
                  </a:cubicBezTo>
                  <a:cubicBezTo>
                    <a:pt x="4025" y="6228"/>
                    <a:pt x="3965" y="6311"/>
                    <a:pt x="3977" y="6394"/>
                  </a:cubicBezTo>
                  <a:cubicBezTo>
                    <a:pt x="3989" y="6466"/>
                    <a:pt x="4049" y="6525"/>
                    <a:pt x="4144" y="6525"/>
                  </a:cubicBezTo>
                  <a:lnTo>
                    <a:pt x="4168" y="6525"/>
                  </a:lnTo>
                  <a:cubicBezTo>
                    <a:pt x="4227" y="6513"/>
                    <a:pt x="4287" y="6513"/>
                    <a:pt x="4346" y="6513"/>
                  </a:cubicBezTo>
                  <a:cubicBezTo>
                    <a:pt x="4453" y="6871"/>
                    <a:pt x="4870" y="7061"/>
                    <a:pt x="5156" y="7192"/>
                  </a:cubicBezTo>
                  <a:lnTo>
                    <a:pt x="5168" y="7192"/>
                  </a:lnTo>
                  <a:cubicBezTo>
                    <a:pt x="5287" y="7240"/>
                    <a:pt x="5406" y="7275"/>
                    <a:pt x="5525" y="7275"/>
                  </a:cubicBezTo>
                  <a:cubicBezTo>
                    <a:pt x="5644" y="7275"/>
                    <a:pt x="5763" y="7240"/>
                    <a:pt x="5882" y="7192"/>
                  </a:cubicBezTo>
                  <a:lnTo>
                    <a:pt x="5894" y="7192"/>
                  </a:lnTo>
                  <a:cubicBezTo>
                    <a:pt x="6192" y="7061"/>
                    <a:pt x="6608" y="6871"/>
                    <a:pt x="6704" y="6513"/>
                  </a:cubicBezTo>
                  <a:cubicBezTo>
                    <a:pt x="7299" y="6525"/>
                    <a:pt x="7787" y="6882"/>
                    <a:pt x="7787" y="7299"/>
                  </a:cubicBezTo>
                  <a:cubicBezTo>
                    <a:pt x="7787" y="7728"/>
                    <a:pt x="7287" y="8085"/>
                    <a:pt x="6656" y="8085"/>
                  </a:cubicBezTo>
                  <a:cubicBezTo>
                    <a:pt x="6346" y="8085"/>
                    <a:pt x="6049" y="8002"/>
                    <a:pt x="5834" y="7835"/>
                  </a:cubicBezTo>
                  <a:cubicBezTo>
                    <a:pt x="5745" y="7769"/>
                    <a:pt x="5641" y="7737"/>
                    <a:pt x="5537" y="7737"/>
                  </a:cubicBezTo>
                  <a:cubicBezTo>
                    <a:pt x="5433" y="7737"/>
                    <a:pt x="5328" y="7769"/>
                    <a:pt x="5239" y="7835"/>
                  </a:cubicBezTo>
                  <a:cubicBezTo>
                    <a:pt x="5025" y="8002"/>
                    <a:pt x="4739" y="8085"/>
                    <a:pt x="4430" y="8085"/>
                  </a:cubicBezTo>
                  <a:cubicBezTo>
                    <a:pt x="3799" y="8085"/>
                    <a:pt x="3298" y="7740"/>
                    <a:pt x="3298" y="7299"/>
                  </a:cubicBezTo>
                  <a:cubicBezTo>
                    <a:pt x="3298" y="7109"/>
                    <a:pt x="3394" y="6930"/>
                    <a:pt x="3572" y="6775"/>
                  </a:cubicBezTo>
                  <a:cubicBezTo>
                    <a:pt x="3656" y="6716"/>
                    <a:pt x="3656" y="6621"/>
                    <a:pt x="3608" y="6561"/>
                  </a:cubicBezTo>
                  <a:cubicBezTo>
                    <a:pt x="3578" y="6523"/>
                    <a:pt x="3519" y="6500"/>
                    <a:pt x="3465" y="6500"/>
                  </a:cubicBezTo>
                  <a:cubicBezTo>
                    <a:pt x="3434" y="6500"/>
                    <a:pt x="3404" y="6508"/>
                    <a:pt x="3382" y="6525"/>
                  </a:cubicBezTo>
                  <a:cubicBezTo>
                    <a:pt x="3132" y="6716"/>
                    <a:pt x="2989" y="6978"/>
                    <a:pt x="2977" y="7240"/>
                  </a:cubicBezTo>
                  <a:cubicBezTo>
                    <a:pt x="2739" y="7061"/>
                    <a:pt x="2501" y="6823"/>
                    <a:pt x="2310" y="6549"/>
                  </a:cubicBezTo>
                  <a:cubicBezTo>
                    <a:pt x="2096" y="6228"/>
                    <a:pt x="1834" y="5739"/>
                    <a:pt x="1763" y="5085"/>
                  </a:cubicBezTo>
                  <a:cubicBezTo>
                    <a:pt x="2096" y="4513"/>
                    <a:pt x="2191" y="3775"/>
                    <a:pt x="2275" y="3061"/>
                  </a:cubicBezTo>
                  <a:cubicBezTo>
                    <a:pt x="2358" y="2489"/>
                    <a:pt x="2417" y="1953"/>
                    <a:pt x="2596" y="1513"/>
                  </a:cubicBezTo>
                  <a:cubicBezTo>
                    <a:pt x="2786" y="1048"/>
                    <a:pt x="3072" y="786"/>
                    <a:pt x="3489" y="632"/>
                  </a:cubicBezTo>
                  <a:cubicBezTo>
                    <a:pt x="3627" y="681"/>
                    <a:pt x="3748" y="700"/>
                    <a:pt x="3863" y="700"/>
                  </a:cubicBezTo>
                  <a:cubicBezTo>
                    <a:pt x="4027" y="700"/>
                    <a:pt x="4178" y="662"/>
                    <a:pt x="4346" y="620"/>
                  </a:cubicBezTo>
                  <a:cubicBezTo>
                    <a:pt x="4620" y="548"/>
                    <a:pt x="4953" y="453"/>
                    <a:pt x="5573" y="453"/>
                  </a:cubicBezTo>
                  <a:cubicBezTo>
                    <a:pt x="6180" y="453"/>
                    <a:pt x="6501" y="548"/>
                    <a:pt x="6787" y="620"/>
                  </a:cubicBezTo>
                  <a:cubicBezTo>
                    <a:pt x="6954" y="667"/>
                    <a:pt x="7120" y="715"/>
                    <a:pt x="7275" y="715"/>
                  </a:cubicBezTo>
                  <a:cubicBezTo>
                    <a:pt x="7394" y="715"/>
                    <a:pt x="7525" y="691"/>
                    <a:pt x="7656" y="632"/>
                  </a:cubicBezTo>
                  <a:cubicBezTo>
                    <a:pt x="7870" y="715"/>
                    <a:pt x="8073" y="834"/>
                    <a:pt x="8216" y="989"/>
                  </a:cubicBezTo>
                  <a:cubicBezTo>
                    <a:pt x="8245" y="1019"/>
                    <a:pt x="8287" y="1034"/>
                    <a:pt x="8329" y="1034"/>
                  </a:cubicBezTo>
                  <a:cubicBezTo>
                    <a:pt x="8371" y="1034"/>
                    <a:pt x="8412" y="1019"/>
                    <a:pt x="8442" y="989"/>
                  </a:cubicBezTo>
                  <a:cubicBezTo>
                    <a:pt x="8501" y="929"/>
                    <a:pt x="8501" y="822"/>
                    <a:pt x="8442" y="763"/>
                  </a:cubicBezTo>
                  <a:cubicBezTo>
                    <a:pt x="8323" y="644"/>
                    <a:pt x="8192" y="548"/>
                    <a:pt x="8049" y="465"/>
                  </a:cubicBezTo>
                  <a:cubicBezTo>
                    <a:pt x="8287" y="382"/>
                    <a:pt x="8585" y="298"/>
                    <a:pt x="8847" y="298"/>
                  </a:cubicBezTo>
                  <a:close/>
                  <a:moveTo>
                    <a:pt x="3929" y="8395"/>
                  </a:moveTo>
                  <a:lnTo>
                    <a:pt x="3929" y="8395"/>
                  </a:lnTo>
                  <a:cubicBezTo>
                    <a:pt x="4072" y="8418"/>
                    <a:pt x="4215" y="8430"/>
                    <a:pt x="4382" y="8430"/>
                  </a:cubicBezTo>
                  <a:lnTo>
                    <a:pt x="4489" y="8430"/>
                  </a:lnTo>
                  <a:lnTo>
                    <a:pt x="4489" y="8787"/>
                  </a:lnTo>
                  <a:lnTo>
                    <a:pt x="4489" y="8906"/>
                  </a:lnTo>
                  <a:cubicBezTo>
                    <a:pt x="4227" y="8764"/>
                    <a:pt x="4049" y="8585"/>
                    <a:pt x="3929" y="8395"/>
                  </a:cubicBezTo>
                  <a:close/>
                  <a:moveTo>
                    <a:pt x="7061" y="8395"/>
                  </a:moveTo>
                  <a:lnTo>
                    <a:pt x="7061" y="8395"/>
                  </a:lnTo>
                  <a:cubicBezTo>
                    <a:pt x="6942" y="8585"/>
                    <a:pt x="6763" y="8764"/>
                    <a:pt x="6513" y="8906"/>
                  </a:cubicBezTo>
                  <a:lnTo>
                    <a:pt x="6513" y="8787"/>
                  </a:lnTo>
                  <a:lnTo>
                    <a:pt x="6513" y="8430"/>
                  </a:lnTo>
                  <a:lnTo>
                    <a:pt x="6608" y="8430"/>
                  </a:lnTo>
                  <a:cubicBezTo>
                    <a:pt x="6763" y="8430"/>
                    <a:pt x="6906" y="8418"/>
                    <a:pt x="7061" y="8395"/>
                  </a:cubicBezTo>
                  <a:close/>
                  <a:moveTo>
                    <a:pt x="5656" y="8168"/>
                  </a:moveTo>
                  <a:cubicBezTo>
                    <a:pt x="5823" y="8275"/>
                    <a:pt x="6001" y="8347"/>
                    <a:pt x="6192" y="8395"/>
                  </a:cubicBezTo>
                  <a:lnTo>
                    <a:pt x="6192" y="8787"/>
                  </a:lnTo>
                  <a:cubicBezTo>
                    <a:pt x="6192" y="9180"/>
                    <a:pt x="5882" y="9490"/>
                    <a:pt x="5489" y="9490"/>
                  </a:cubicBezTo>
                  <a:cubicBezTo>
                    <a:pt x="5108" y="9490"/>
                    <a:pt x="4799" y="9180"/>
                    <a:pt x="4799" y="8787"/>
                  </a:cubicBezTo>
                  <a:lnTo>
                    <a:pt x="4799" y="8395"/>
                  </a:lnTo>
                  <a:cubicBezTo>
                    <a:pt x="4989" y="8347"/>
                    <a:pt x="5180" y="8275"/>
                    <a:pt x="5334" y="8168"/>
                  </a:cubicBezTo>
                  <a:lnTo>
                    <a:pt x="5334" y="8633"/>
                  </a:lnTo>
                  <a:cubicBezTo>
                    <a:pt x="5334" y="8716"/>
                    <a:pt x="5406" y="8787"/>
                    <a:pt x="5489" y="8787"/>
                  </a:cubicBezTo>
                  <a:cubicBezTo>
                    <a:pt x="5584" y="8787"/>
                    <a:pt x="5656" y="8716"/>
                    <a:pt x="5656" y="8633"/>
                  </a:cubicBezTo>
                  <a:lnTo>
                    <a:pt x="5656" y="8168"/>
                  </a:lnTo>
                  <a:close/>
                  <a:moveTo>
                    <a:pt x="2239" y="1"/>
                  </a:moveTo>
                  <a:cubicBezTo>
                    <a:pt x="1536" y="1"/>
                    <a:pt x="929" y="441"/>
                    <a:pt x="477" y="1287"/>
                  </a:cubicBezTo>
                  <a:cubicBezTo>
                    <a:pt x="155" y="1906"/>
                    <a:pt x="24" y="2513"/>
                    <a:pt x="24" y="2537"/>
                  </a:cubicBezTo>
                  <a:cubicBezTo>
                    <a:pt x="0" y="2584"/>
                    <a:pt x="0" y="2632"/>
                    <a:pt x="36" y="2680"/>
                  </a:cubicBezTo>
                  <a:cubicBezTo>
                    <a:pt x="60" y="2703"/>
                    <a:pt x="96" y="2727"/>
                    <a:pt x="143" y="2727"/>
                  </a:cubicBezTo>
                  <a:cubicBezTo>
                    <a:pt x="167" y="2751"/>
                    <a:pt x="405" y="2882"/>
                    <a:pt x="393" y="3656"/>
                  </a:cubicBezTo>
                  <a:cubicBezTo>
                    <a:pt x="381" y="4430"/>
                    <a:pt x="477" y="4977"/>
                    <a:pt x="584" y="5287"/>
                  </a:cubicBezTo>
                  <a:cubicBezTo>
                    <a:pt x="643" y="5466"/>
                    <a:pt x="774" y="5585"/>
                    <a:pt x="953" y="5632"/>
                  </a:cubicBezTo>
                  <a:cubicBezTo>
                    <a:pt x="1001" y="5656"/>
                    <a:pt x="1036" y="5656"/>
                    <a:pt x="1072" y="5656"/>
                  </a:cubicBezTo>
                  <a:cubicBezTo>
                    <a:pt x="1215" y="5656"/>
                    <a:pt x="1334" y="5597"/>
                    <a:pt x="1429" y="5501"/>
                  </a:cubicBezTo>
                  <a:lnTo>
                    <a:pt x="1453" y="5489"/>
                  </a:lnTo>
                  <a:cubicBezTo>
                    <a:pt x="1667" y="6549"/>
                    <a:pt x="2370" y="7371"/>
                    <a:pt x="3037" y="7716"/>
                  </a:cubicBezTo>
                  <a:cubicBezTo>
                    <a:pt x="3120" y="7871"/>
                    <a:pt x="3239" y="8014"/>
                    <a:pt x="3394" y="8133"/>
                  </a:cubicBezTo>
                  <a:lnTo>
                    <a:pt x="3537" y="8228"/>
                  </a:lnTo>
                  <a:cubicBezTo>
                    <a:pt x="3668" y="8633"/>
                    <a:pt x="4037" y="9121"/>
                    <a:pt x="4668" y="9347"/>
                  </a:cubicBezTo>
                  <a:cubicBezTo>
                    <a:pt x="4846" y="9645"/>
                    <a:pt x="5168" y="9835"/>
                    <a:pt x="5537" y="9835"/>
                  </a:cubicBezTo>
                  <a:cubicBezTo>
                    <a:pt x="5918" y="9835"/>
                    <a:pt x="6239" y="9645"/>
                    <a:pt x="6418" y="9347"/>
                  </a:cubicBezTo>
                  <a:cubicBezTo>
                    <a:pt x="7049" y="9121"/>
                    <a:pt x="7406" y="8633"/>
                    <a:pt x="7549" y="8228"/>
                  </a:cubicBezTo>
                  <a:lnTo>
                    <a:pt x="7680" y="8133"/>
                  </a:lnTo>
                  <a:cubicBezTo>
                    <a:pt x="7847" y="8014"/>
                    <a:pt x="7966" y="7883"/>
                    <a:pt x="8037" y="7716"/>
                  </a:cubicBezTo>
                  <a:cubicBezTo>
                    <a:pt x="8692" y="7371"/>
                    <a:pt x="9406" y="6549"/>
                    <a:pt x="9633" y="5489"/>
                  </a:cubicBezTo>
                  <a:lnTo>
                    <a:pt x="9644" y="5501"/>
                  </a:lnTo>
                  <a:cubicBezTo>
                    <a:pt x="9740" y="5608"/>
                    <a:pt x="9871" y="5656"/>
                    <a:pt x="10002" y="5656"/>
                  </a:cubicBezTo>
                  <a:cubicBezTo>
                    <a:pt x="10049" y="5656"/>
                    <a:pt x="10085" y="5656"/>
                    <a:pt x="10121" y="5632"/>
                  </a:cubicBezTo>
                  <a:cubicBezTo>
                    <a:pt x="10299" y="5585"/>
                    <a:pt x="10442" y="5454"/>
                    <a:pt x="10502" y="5287"/>
                  </a:cubicBezTo>
                  <a:cubicBezTo>
                    <a:pt x="10585" y="4977"/>
                    <a:pt x="10704" y="4442"/>
                    <a:pt x="10692" y="3656"/>
                  </a:cubicBezTo>
                  <a:cubicBezTo>
                    <a:pt x="10680" y="2882"/>
                    <a:pt x="10918" y="2751"/>
                    <a:pt x="10942" y="2727"/>
                  </a:cubicBezTo>
                  <a:cubicBezTo>
                    <a:pt x="10990" y="2727"/>
                    <a:pt x="11014" y="2703"/>
                    <a:pt x="11049" y="2680"/>
                  </a:cubicBezTo>
                  <a:cubicBezTo>
                    <a:pt x="11002" y="2644"/>
                    <a:pt x="11014" y="2596"/>
                    <a:pt x="11002" y="2537"/>
                  </a:cubicBezTo>
                  <a:cubicBezTo>
                    <a:pt x="11002" y="2513"/>
                    <a:pt x="10871" y="1906"/>
                    <a:pt x="10537" y="1287"/>
                  </a:cubicBezTo>
                  <a:cubicBezTo>
                    <a:pt x="10097" y="441"/>
                    <a:pt x="9490" y="1"/>
                    <a:pt x="8787" y="1"/>
                  </a:cubicBezTo>
                  <a:cubicBezTo>
                    <a:pt x="8263" y="1"/>
                    <a:pt x="7597" y="310"/>
                    <a:pt x="7525" y="358"/>
                  </a:cubicBezTo>
                  <a:cubicBezTo>
                    <a:pt x="7410" y="398"/>
                    <a:pt x="7314" y="415"/>
                    <a:pt x="7221" y="415"/>
                  </a:cubicBezTo>
                  <a:cubicBezTo>
                    <a:pt x="7093" y="415"/>
                    <a:pt x="6970" y="382"/>
                    <a:pt x="6811" y="334"/>
                  </a:cubicBezTo>
                  <a:cubicBezTo>
                    <a:pt x="6537" y="263"/>
                    <a:pt x="6156" y="155"/>
                    <a:pt x="5513" y="155"/>
                  </a:cubicBezTo>
                  <a:cubicBezTo>
                    <a:pt x="4870" y="155"/>
                    <a:pt x="4489" y="263"/>
                    <a:pt x="4215" y="334"/>
                  </a:cubicBezTo>
                  <a:cubicBezTo>
                    <a:pt x="4049" y="382"/>
                    <a:pt x="3932" y="415"/>
                    <a:pt x="3806" y="415"/>
                  </a:cubicBezTo>
                  <a:cubicBezTo>
                    <a:pt x="3716" y="415"/>
                    <a:pt x="3621" y="398"/>
                    <a:pt x="3501" y="358"/>
                  </a:cubicBezTo>
                  <a:cubicBezTo>
                    <a:pt x="3429" y="310"/>
                    <a:pt x="2763" y="1"/>
                    <a:pt x="22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56"/>
          <p:cNvGrpSpPr/>
          <p:nvPr/>
        </p:nvGrpSpPr>
        <p:grpSpPr>
          <a:xfrm>
            <a:off x="6206458" y="1522446"/>
            <a:ext cx="347520" cy="353760"/>
            <a:chOff x="3603533" y="1964946"/>
            <a:chExt cx="347520" cy="353760"/>
          </a:xfrm>
        </p:grpSpPr>
        <p:sp>
          <p:nvSpPr>
            <p:cNvPr id="503" name="Google Shape;503;p56"/>
            <p:cNvSpPr/>
            <p:nvPr/>
          </p:nvSpPr>
          <p:spPr>
            <a:xfrm>
              <a:off x="3603533" y="1964946"/>
              <a:ext cx="347520" cy="353760"/>
            </a:xfrm>
            <a:custGeom>
              <a:avLst/>
              <a:gdLst/>
              <a:ahLst/>
              <a:cxnLst/>
              <a:rect l="l" t="t" r="r" b="b"/>
              <a:pathLst>
                <a:path w="10860" h="11055" extrusionOk="0">
                  <a:moveTo>
                    <a:pt x="596" y="5672"/>
                  </a:moveTo>
                  <a:cubicBezTo>
                    <a:pt x="608" y="5672"/>
                    <a:pt x="632" y="5672"/>
                    <a:pt x="656" y="5684"/>
                  </a:cubicBezTo>
                  <a:cubicBezTo>
                    <a:pt x="537" y="5863"/>
                    <a:pt x="513" y="6065"/>
                    <a:pt x="548" y="6184"/>
                  </a:cubicBezTo>
                  <a:cubicBezTo>
                    <a:pt x="560" y="6292"/>
                    <a:pt x="668" y="6339"/>
                    <a:pt x="715" y="6351"/>
                  </a:cubicBezTo>
                  <a:cubicBezTo>
                    <a:pt x="679" y="6363"/>
                    <a:pt x="632" y="6387"/>
                    <a:pt x="596" y="6387"/>
                  </a:cubicBezTo>
                  <a:cubicBezTo>
                    <a:pt x="441" y="6387"/>
                    <a:pt x="322" y="6268"/>
                    <a:pt x="322" y="6113"/>
                  </a:cubicBezTo>
                  <a:lnTo>
                    <a:pt x="322" y="5934"/>
                  </a:lnTo>
                  <a:cubicBezTo>
                    <a:pt x="322" y="5792"/>
                    <a:pt x="441" y="5672"/>
                    <a:pt x="596" y="5672"/>
                  </a:cubicBezTo>
                  <a:close/>
                  <a:moveTo>
                    <a:pt x="4918" y="6857"/>
                  </a:moveTo>
                  <a:cubicBezTo>
                    <a:pt x="5037" y="6857"/>
                    <a:pt x="5130" y="6890"/>
                    <a:pt x="5180" y="6946"/>
                  </a:cubicBezTo>
                  <a:cubicBezTo>
                    <a:pt x="5228" y="7018"/>
                    <a:pt x="5204" y="7161"/>
                    <a:pt x="5085" y="7339"/>
                  </a:cubicBezTo>
                  <a:cubicBezTo>
                    <a:pt x="4918" y="7577"/>
                    <a:pt x="4799" y="7828"/>
                    <a:pt x="4739" y="8066"/>
                  </a:cubicBezTo>
                  <a:cubicBezTo>
                    <a:pt x="4478" y="7673"/>
                    <a:pt x="4287" y="7280"/>
                    <a:pt x="4192" y="7066"/>
                  </a:cubicBezTo>
                  <a:cubicBezTo>
                    <a:pt x="4358" y="7018"/>
                    <a:pt x="4466" y="6982"/>
                    <a:pt x="4537" y="6946"/>
                  </a:cubicBezTo>
                  <a:cubicBezTo>
                    <a:pt x="4678" y="6884"/>
                    <a:pt x="4809" y="6857"/>
                    <a:pt x="4918" y="6857"/>
                  </a:cubicBezTo>
                  <a:close/>
                  <a:moveTo>
                    <a:pt x="8464" y="324"/>
                  </a:moveTo>
                  <a:cubicBezTo>
                    <a:pt x="8714" y="324"/>
                    <a:pt x="8950" y="378"/>
                    <a:pt x="9169" y="481"/>
                  </a:cubicBezTo>
                  <a:cubicBezTo>
                    <a:pt x="9645" y="743"/>
                    <a:pt x="9942" y="1220"/>
                    <a:pt x="10097" y="1541"/>
                  </a:cubicBezTo>
                  <a:cubicBezTo>
                    <a:pt x="9938" y="1498"/>
                    <a:pt x="9780" y="1477"/>
                    <a:pt x="9628" y="1477"/>
                  </a:cubicBezTo>
                  <a:cubicBezTo>
                    <a:pt x="9361" y="1477"/>
                    <a:pt x="9112" y="1543"/>
                    <a:pt x="8907" y="1672"/>
                  </a:cubicBezTo>
                  <a:cubicBezTo>
                    <a:pt x="8585" y="1922"/>
                    <a:pt x="8418" y="2315"/>
                    <a:pt x="8466" y="2827"/>
                  </a:cubicBezTo>
                  <a:cubicBezTo>
                    <a:pt x="8526" y="3458"/>
                    <a:pt x="8942" y="4089"/>
                    <a:pt x="9371" y="4756"/>
                  </a:cubicBezTo>
                  <a:cubicBezTo>
                    <a:pt x="9942" y="5625"/>
                    <a:pt x="10538" y="6494"/>
                    <a:pt x="10538" y="7589"/>
                  </a:cubicBezTo>
                  <a:cubicBezTo>
                    <a:pt x="10514" y="8470"/>
                    <a:pt x="10240" y="9268"/>
                    <a:pt x="9728" y="9816"/>
                  </a:cubicBezTo>
                  <a:cubicBezTo>
                    <a:pt x="9192" y="10399"/>
                    <a:pt x="8454" y="10697"/>
                    <a:pt x="7585" y="10697"/>
                  </a:cubicBezTo>
                  <a:lnTo>
                    <a:pt x="4668" y="10697"/>
                  </a:lnTo>
                  <a:cubicBezTo>
                    <a:pt x="4739" y="10494"/>
                    <a:pt x="4930" y="10328"/>
                    <a:pt x="5180" y="10328"/>
                  </a:cubicBezTo>
                  <a:lnTo>
                    <a:pt x="6383" y="10328"/>
                  </a:lnTo>
                  <a:cubicBezTo>
                    <a:pt x="6466" y="10328"/>
                    <a:pt x="6549" y="10256"/>
                    <a:pt x="6549" y="10161"/>
                  </a:cubicBezTo>
                  <a:cubicBezTo>
                    <a:pt x="6549" y="10066"/>
                    <a:pt x="6466" y="9994"/>
                    <a:pt x="6383" y="9994"/>
                  </a:cubicBezTo>
                  <a:lnTo>
                    <a:pt x="5978" y="9994"/>
                  </a:lnTo>
                  <a:cubicBezTo>
                    <a:pt x="5621" y="9768"/>
                    <a:pt x="5180" y="9328"/>
                    <a:pt x="5049" y="8756"/>
                  </a:cubicBezTo>
                  <a:cubicBezTo>
                    <a:pt x="4966" y="8339"/>
                    <a:pt x="5073" y="7911"/>
                    <a:pt x="5370" y="7494"/>
                  </a:cubicBezTo>
                  <a:cubicBezTo>
                    <a:pt x="5668" y="7077"/>
                    <a:pt x="5513" y="6815"/>
                    <a:pt x="5430" y="6720"/>
                  </a:cubicBezTo>
                  <a:cubicBezTo>
                    <a:pt x="5318" y="6588"/>
                    <a:pt x="5135" y="6522"/>
                    <a:pt x="4926" y="6522"/>
                  </a:cubicBezTo>
                  <a:cubicBezTo>
                    <a:pt x="4759" y="6522"/>
                    <a:pt x="4574" y="6564"/>
                    <a:pt x="4394" y="6649"/>
                  </a:cubicBezTo>
                  <a:cubicBezTo>
                    <a:pt x="4281" y="6705"/>
                    <a:pt x="4082" y="6798"/>
                    <a:pt x="3745" y="6798"/>
                  </a:cubicBezTo>
                  <a:cubicBezTo>
                    <a:pt x="3445" y="6798"/>
                    <a:pt x="3034" y="6724"/>
                    <a:pt x="2477" y="6482"/>
                  </a:cubicBezTo>
                  <a:cubicBezTo>
                    <a:pt x="1882" y="6232"/>
                    <a:pt x="1310" y="6125"/>
                    <a:pt x="989" y="6065"/>
                  </a:cubicBezTo>
                  <a:cubicBezTo>
                    <a:pt x="953" y="6053"/>
                    <a:pt x="882" y="6053"/>
                    <a:pt x="846" y="6042"/>
                  </a:cubicBezTo>
                  <a:cubicBezTo>
                    <a:pt x="846" y="5946"/>
                    <a:pt x="870" y="5803"/>
                    <a:pt x="1060" y="5708"/>
                  </a:cubicBezTo>
                  <a:cubicBezTo>
                    <a:pt x="1092" y="5699"/>
                    <a:pt x="1141" y="5695"/>
                    <a:pt x="1201" y="5695"/>
                  </a:cubicBezTo>
                  <a:cubicBezTo>
                    <a:pt x="1298" y="5695"/>
                    <a:pt x="1423" y="5705"/>
                    <a:pt x="1549" y="5720"/>
                  </a:cubicBezTo>
                  <a:cubicBezTo>
                    <a:pt x="1739" y="5737"/>
                    <a:pt x="1967" y="5757"/>
                    <a:pt x="2218" y="5757"/>
                  </a:cubicBezTo>
                  <a:cubicBezTo>
                    <a:pt x="2877" y="5757"/>
                    <a:pt x="3697" y="5613"/>
                    <a:pt x="4430" y="4863"/>
                  </a:cubicBezTo>
                  <a:cubicBezTo>
                    <a:pt x="4489" y="4803"/>
                    <a:pt x="4489" y="4696"/>
                    <a:pt x="4430" y="4637"/>
                  </a:cubicBezTo>
                  <a:cubicBezTo>
                    <a:pt x="4400" y="4607"/>
                    <a:pt x="4358" y="4592"/>
                    <a:pt x="4317" y="4592"/>
                  </a:cubicBezTo>
                  <a:cubicBezTo>
                    <a:pt x="4275" y="4592"/>
                    <a:pt x="4233" y="4607"/>
                    <a:pt x="4204" y="4637"/>
                  </a:cubicBezTo>
                  <a:cubicBezTo>
                    <a:pt x="3608" y="5232"/>
                    <a:pt x="2977" y="5411"/>
                    <a:pt x="2406" y="5446"/>
                  </a:cubicBezTo>
                  <a:cubicBezTo>
                    <a:pt x="2227" y="5387"/>
                    <a:pt x="2072" y="5280"/>
                    <a:pt x="1977" y="5172"/>
                  </a:cubicBezTo>
                  <a:cubicBezTo>
                    <a:pt x="2120" y="5172"/>
                    <a:pt x="2287" y="5161"/>
                    <a:pt x="2465" y="5113"/>
                  </a:cubicBezTo>
                  <a:cubicBezTo>
                    <a:pt x="2549" y="5101"/>
                    <a:pt x="2596" y="5006"/>
                    <a:pt x="2584" y="4922"/>
                  </a:cubicBezTo>
                  <a:cubicBezTo>
                    <a:pt x="2574" y="4839"/>
                    <a:pt x="2499" y="4801"/>
                    <a:pt x="2425" y="4801"/>
                  </a:cubicBezTo>
                  <a:cubicBezTo>
                    <a:pt x="2415" y="4801"/>
                    <a:pt x="2404" y="4802"/>
                    <a:pt x="2394" y="4803"/>
                  </a:cubicBezTo>
                  <a:cubicBezTo>
                    <a:pt x="2241" y="4843"/>
                    <a:pt x="2103" y="4859"/>
                    <a:pt x="1981" y="4859"/>
                  </a:cubicBezTo>
                  <a:cubicBezTo>
                    <a:pt x="1552" y="4859"/>
                    <a:pt x="1310" y="4660"/>
                    <a:pt x="1227" y="4577"/>
                  </a:cubicBezTo>
                  <a:cubicBezTo>
                    <a:pt x="1275" y="4268"/>
                    <a:pt x="1584" y="3148"/>
                    <a:pt x="2703" y="2767"/>
                  </a:cubicBezTo>
                  <a:lnTo>
                    <a:pt x="2703" y="2827"/>
                  </a:lnTo>
                  <a:cubicBezTo>
                    <a:pt x="2703" y="2910"/>
                    <a:pt x="2775" y="2982"/>
                    <a:pt x="2870" y="2982"/>
                  </a:cubicBezTo>
                  <a:cubicBezTo>
                    <a:pt x="2954" y="2982"/>
                    <a:pt x="3037" y="2910"/>
                    <a:pt x="3037" y="2827"/>
                  </a:cubicBezTo>
                  <a:cubicBezTo>
                    <a:pt x="3049" y="2291"/>
                    <a:pt x="3346" y="2065"/>
                    <a:pt x="3489" y="1993"/>
                  </a:cubicBezTo>
                  <a:cubicBezTo>
                    <a:pt x="3823" y="2386"/>
                    <a:pt x="3727" y="2863"/>
                    <a:pt x="3727" y="2898"/>
                  </a:cubicBezTo>
                  <a:cubicBezTo>
                    <a:pt x="3716" y="2982"/>
                    <a:pt x="3775" y="3077"/>
                    <a:pt x="3846" y="3089"/>
                  </a:cubicBezTo>
                  <a:lnTo>
                    <a:pt x="3882" y="3089"/>
                  </a:lnTo>
                  <a:cubicBezTo>
                    <a:pt x="3930" y="3089"/>
                    <a:pt x="3966" y="3077"/>
                    <a:pt x="4001" y="3029"/>
                  </a:cubicBezTo>
                  <a:cubicBezTo>
                    <a:pt x="4132" y="3160"/>
                    <a:pt x="4311" y="3398"/>
                    <a:pt x="4370" y="3696"/>
                  </a:cubicBezTo>
                  <a:cubicBezTo>
                    <a:pt x="4382" y="3779"/>
                    <a:pt x="4442" y="3815"/>
                    <a:pt x="4525" y="3815"/>
                  </a:cubicBezTo>
                  <a:cubicBezTo>
                    <a:pt x="6037" y="3863"/>
                    <a:pt x="7418" y="4684"/>
                    <a:pt x="8192" y="5982"/>
                  </a:cubicBezTo>
                  <a:cubicBezTo>
                    <a:pt x="8538" y="6554"/>
                    <a:pt x="8752" y="7208"/>
                    <a:pt x="8788" y="7863"/>
                  </a:cubicBezTo>
                  <a:cubicBezTo>
                    <a:pt x="8835" y="8566"/>
                    <a:pt x="8704" y="9256"/>
                    <a:pt x="8371" y="9911"/>
                  </a:cubicBezTo>
                  <a:cubicBezTo>
                    <a:pt x="8335" y="9983"/>
                    <a:pt x="8371" y="10090"/>
                    <a:pt x="8454" y="10125"/>
                  </a:cubicBezTo>
                  <a:cubicBezTo>
                    <a:pt x="8478" y="10149"/>
                    <a:pt x="8490" y="10149"/>
                    <a:pt x="8526" y="10149"/>
                  </a:cubicBezTo>
                  <a:cubicBezTo>
                    <a:pt x="8585" y="10149"/>
                    <a:pt x="8645" y="10113"/>
                    <a:pt x="8669" y="10054"/>
                  </a:cubicBezTo>
                  <a:cubicBezTo>
                    <a:pt x="9014" y="9351"/>
                    <a:pt x="9169" y="8613"/>
                    <a:pt x="9121" y="7851"/>
                  </a:cubicBezTo>
                  <a:cubicBezTo>
                    <a:pt x="9073" y="7137"/>
                    <a:pt x="8847" y="6434"/>
                    <a:pt x="8478" y="5815"/>
                  </a:cubicBezTo>
                  <a:cubicBezTo>
                    <a:pt x="8121" y="5208"/>
                    <a:pt x="7633" y="4696"/>
                    <a:pt x="7061" y="4327"/>
                  </a:cubicBezTo>
                  <a:cubicBezTo>
                    <a:pt x="6787" y="3553"/>
                    <a:pt x="6394" y="2172"/>
                    <a:pt x="6847" y="1243"/>
                  </a:cubicBezTo>
                  <a:cubicBezTo>
                    <a:pt x="7025" y="862"/>
                    <a:pt x="7347" y="589"/>
                    <a:pt x="7799" y="446"/>
                  </a:cubicBezTo>
                  <a:cubicBezTo>
                    <a:pt x="8029" y="364"/>
                    <a:pt x="8252" y="324"/>
                    <a:pt x="8464" y="324"/>
                  </a:cubicBezTo>
                  <a:close/>
                  <a:moveTo>
                    <a:pt x="8449" y="0"/>
                  </a:moveTo>
                  <a:cubicBezTo>
                    <a:pt x="8203" y="0"/>
                    <a:pt x="7947" y="46"/>
                    <a:pt x="7680" y="136"/>
                  </a:cubicBezTo>
                  <a:cubicBezTo>
                    <a:pt x="7145" y="315"/>
                    <a:pt x="6752" y="636"/>
                    <a:pt x="6525" y="1112"/>
                  </a:cubicBezTo>
                  <a:cubicBezTo>
                    <a:pt x="6311" y="1577"/>
                    <a:pt x="6252" y="2172"/>
                    <a:pt x="6335" y="2875"/>
                  </a:cubicBezTo>
                  <a:cubicBezTo>
                    <a:pt x="6383" y="3244"/>
                    <a:pt x="6490" y="3660"/>
                    <a:pt x="6621" y="4077"/>
                  </a:cubicBezTo>
                  <a:cubicBezTo>
                    <a:pt x="6025" y="3744"/>
                    <a:pt x="5335" y="3565"/>
                    <a:pt x="4644" y="3529"/>
                  </a:cubicBezTo>
                  <a:cubicBezTo>
                    <a:pt x="4489" y="3065"/>
                    <a:pt x="4180" y="2767"/>
                    <a:pt x="4025" y="2660"/>
                  </a:cubicBezTo>
                  <a:cubicBezTo>
                    <a:pt x="4013" y="2422"/>
                    <a:pt x="3942" y="2065"/>
                    <a:pt x="3668" y="1767"/>
                  </a:cubicBezTo>
                  <a:lnTo>
                    <a:pt x="3704" y="1589"/>
                  </a:lnTo>
                  <a:cubicBezTo>
                    <a:pt x="3716" y="1505"/>
                    <a:pt x="3656" y="1422"/>
                    <a:pt x="3573" y="1410"/>
                  </a:cubicBezTo>
                  <a:cubicBezTo>
                    <a:pt x="3564" y="1409"/>
                    <a:pt x="3556" y="1409"/>
                    <a:pt x="3549" y="1409"/>
                  </a:cubicBezTo>
                  <a:cubicBezTo>
                    <a:pt x="3466" y="1409"/>
                    <a:pt x="3405" y="1465"/>
                    <a:pt x="3394" y="1541"/>
                  </a:cubicBezTo>
                  <a:lnTo>
                    <a:pt x="3358" y="1720"/>
                  </a:lnTo>
                  <a:cubicBezTo>
                    <a:pt x="3192" y="1803"/>
                    <a:pt x="2882" y="1993"/>
                    <a:pt x="2751" y="2434"/>
                  </a:cubicBezTo>
                  <a:cubicBezTo>
                    <a:pt x="1227" y="2839"/>
                    <a:pt x="894" y="4399"/>
                    <a:pt x="894" y="4672"/>
                  </a:cubicBezTo>
                  <a:cubicBezTo>
                    <a:pt x="894" y="4696"/>
                    <a:pt x="906" y="4744"/>
                    <a:pt x="918" y="4756"/>
                  </a:cubicBezTo>
                  <a:cubicBezTo>
                    <a:pt x="929" y="4780"/>
                    <a:pt x="1108" y="5018"/>
                    <a:pt x="1501" y="5149"/>
                  </a:cubicBezTo>
                  <a:cubicBezTo>
                    <a:pt x="1549" y="5208"/>
                    <a:pt x="1620" y="5339"/>
                    <a:pt x="1763" y="5458"/>
                  </a:cubicBezTo>
                  <a:cubicBezTo>
                    <a:pt x="1703" y="5458"/>
                    <a:pt x="1644" y="5446"/>
                    <a:pt x="1584" y="5446"/>
                  </a:cubicBezTo>
                  <a:cubicBezTo>
                    <a:pt x="1447" y="5428"/>
                    <a:pt x="1325" y="5416"/>
                    <a:pt x="1220" y="5416"/>
                  </a:cubicBezTo>
                  <a:cubicBezTo>
                    <a:pt x="1114" y="5416"/>
                    <a:pt x="1025" y="5428"/>
                    <a:pt x="953" y="5458"/>
                  </a:cubicBezTo>
                  <a:cubicBezTo>
                    <a:pt x="929" y="5458"/>
                    <a:pt x="929" y="5470"/>
                    <a:pt x="918" y="5470"/>
                  </a:cubicBezTo>
                  <a:cubicBezTo>
                    <a:pt x="870" y="5446"/>
                    <a:pt x="810" y="5411"/>
                    <a:pt x="751" y="5399"/>
                  </a:cubicBezTo>
                  <a:lnTo>
                    <a:pt x="751" y="5339"/>
                  </a:lnTo>
                  <a:cubicBezTo>
                    <a:pt x="751" y="5256"/>
                    <a:pt x="679" y="5172"/>
                    <a:pt x="596" y="5172"/>
                  </a:cubicBezTo>
                  <a:cubicBezTo>
                    <a:pt x="501" y="5172"/>
                    <a:pt x="429" y="5256"/>
                    <a:pt x="429" y="5339"/>
                  </a:cubicBezTo>
                  <a:lnTo>
                    <a:pt x="429" y="5399"/>
                  </a:lnTo>
                  <a:cubicBezTo>
                    <a:pt x="167" y="5470"/>
                    <a:pt x="1" y="5696"/>
                    <a:pt x="1" y="5970"/>
                  </a:cubicBezTo>
                  <a:lnTo>
                    <a:pt x="1" y="6149"/>
                  </a:lnTo>
                  <a:cubicBezTo>
                    <a:pt x="1" y="6470"/>
                    <a:pt x="263" y="6744"/>
                    <a:pt x="596" y="6744"/>
                  </a:cubicBezTo>
                  <a:cubicBezTo>
                    <a:pt x="798" y="6744"/>
                    <a:pt x="989" y="6637"/>
                    <a:pt x="1096" y="6458"/>
                  </a:cubicBezTo>
                  <a:cubicBezTo>
                    <a:pt x="1430" y="6518"/>
                    <a:pt x="1870" y="6625"/>
                    <a:pt x="2358" y="6827"/>
                  </a:cubicBezTo>
                  <a:cubicBezTo>
                    <a:pt x="2958" y="7080"/>
                    <a:pt x="3399" y="7165"/>
                    <a:pt x="3740" y="7165"/>
                  </a:cubicBezTo>
                  <a:cubicBezTo>
                    <a:pt x="3785" y="7165"/>
                    <a:pt x="3829" y="7164"/>
                    <a:pt x="3870" y="7161"/>
                  </a:cubicBezTo>
                  <a:cubicBezTo>
                    <a:pt x="3954" y="7375"/>
                    <a:pt x="4239" y="8018"/>
                    <a:pt x="4704" y="8542"/>
                  </a:cubicBezTo>
                  <a:cubicBezTo>
                    <a:pt x="4704" y="8661"/>
                    <a:pt x="4716" y="8768"/>
                    <a:pt x="4739" y="8887"/>
                  </a:cubicBezTo>
                  <a:cubicBezTo>
                    <a:pt x="4847" y="9363"/>
                    <a:pt x="5132" y="9756"/>
                    <a:pt x="5454" y="10042"/>
                  </a:cubicBezTo>
                  <a:lnTo>
                    <a:pt x="5180" y="10042"/>
                  </a:lnTo>
                  <a:cubicBezTo>
                    <a:pt x="4692" y="10042"/>
                    <a:pt x="4323" y="10435"/>
                    <a:pt x="4323" y="10887"/>
                  </a:cubicBezTo>
                  <a:cubicBezTo>
                    <a:pt x="4323" y="10983"/>
                    <a:pt x="4394" y="11054"/>
                    <a:pt x="4489" y="11054"/>
                  </a:cubicBezTo>
                  <a:lnTo>
                    <a:pt x="7597" y="11054"/>
                  </a:lnTo>
                  <a:cubicBezTo>
                    <a:pt x="8561" y="11054"/>
                    <a:pt x="9383" y="10709"/>
                    <a:pt x="9978" y="10078"/>
                  </a:cubicBezTo>
                  <a:cubicBezTo>
                    <a:pt x="10550" y="9459"/>
                    <a:pt x="10859" y="8590"/>
                    <a:pt x="10859" y="7613"/>
                  </a:cubicBezTo>
                  <a:cubicBezTo>
                    <a:pt x="10847" y="6399"/>
                    <a:pt x="10204" y="5434"/>
                    <a:pt x="9645" y="4577"/>
                  </a:cubicBezTo>
                  <a:cubicBezTo>
                    <a:pt x="9228" y="3958"/>
                    <a:pt x="8835" y="3363"/>
                    <a:pt x="8776" y="2791"/>
                  </a:cubicBezTo>
                  <a:cubicBezTo>
                    <a:pt x="8752" y="2410"/>
                    <a:pt x="8847" y="2113"/>
                    <a:pt x="9073" y="1946"/>
                  </a:cubicBezTo>
                  <a:cubicBezTo>
                    <a:pt x="9208" y="1850"/>
                    <a:pt x="9386" y="1802"/>
                    <a:pt x="9584" y="1802"/>
                  </a:cubicBezTo>
                  <a:cubicBezTo>
                    <a:pt x="9806" y="1802"/>
                    <a:pt x="10055" y="1862"/>
                    <a:pt x="10300" y="1982"/>
                  </a:cubicBezTo>
                  <a:cubicBezTo>
                    <a:pt x="10320" y="1989"/>
                    <a:pt x="10339" y="1993"/>
                    <a:pt x="10359" y="1993"/>
                  </a:cubicBezTo>
                  <a:cubicBezTo>
                    <a:pt x="10399" y="1993"/>
                    <a:pt x="10439" y="1978"/>
                    <a:pt x="10478" y="1946"/>
                  </a:cubicBezTo>
                  <a:cubicBezTo>
                    <a:pt x="10514" y="1898"/>
                    <a:pt x="10550" y="1839"/>
                    <a:pt x="10514" y="1779"/>
                  </a:cubicBezTo>
                  <a:cubicBezTo>
                    <a:pt x="10502" y="1743"/>
                    <a:pt x="10181" y="672"/>
                    <a:pt x="9300" y="208"/>
                  </a:cubicBezTo>
                  <a:cubicBezTo>
                    <a:pt x="9036" y="69"/>
                    <a:pt x="8751" y="0"/>
                    <a:pt x="84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6"/>
            <p:cNvSpPr/>
            <p:nvPr/>
          </p:nvSpPr>
          <p:spPr>
            <a:xfrm>
              <a:off x="3823757" y="2285522"/>
              <a:ext cx="16416" cy="10304"/>
            </a:xfrm>
            <a:custGeom>
              <a:avLst/>
              <a:gdLst/>
              <a:ahLst/>
              <a:cxnLst/>
              <a:rect l="l" t="t" r="r" b="b"/>
              <a:pathLst>
                <a:path w="513" h="322" extrusionOk="0">
                  <a:moveTo>
                    <a:pt x="167" y="0"/>
                  </a:moveTo>
                  <a:cubicBezTo>
                    <a:pt x="84" y="0"/>
                    <a:pt x="1" y="72"/>
                    <a:pt x="1" y="155"/>
                  </a:cubicBezTo>
                  <a:cubicBezTo>
                    <a:pt x="1" y="250"/>
                    <a:pt x="84" y="322"/>
                    <a:pt x="167" y="322"/>
                  </a:cubicBezTo>
                  <a:lnTo>
                    <a:pt x="346" y="322"/>
                  </a:lnTo>
                  <a:cubicBezTo>
                    <a:pt x="441" y="322"/>
                    <a:pt x="513" y="250"/>
                    <a:pt x="513" y="155"/>
                  </a:cubicBezTo>
                  <a:cubicBezTo>
                    <a:pt x="513" y="72"/>
                    <a:pt x="441" y="0"/>
                    <a:pt x="3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6"/>
            <p:cNvSpPr/>
            <p:nvPr/>
          </p:nvSpPr>
          <p:spPr>
            <a:xfrm>
              <a:off x="3664493" y="2075218"/>
              <a:ext cx="26720" cy="26688"/>
            </a:xfrm>
            <a:custGeom>
              <a:avLst/>
              <a:gdLst/>
              <a:ahLst/>
              <a:cxnLst/>
              <a:rect l="l" t="t" r="r" b="b"/>
              <a:pathLst>
                <a:path w="835" h="834" extrusionOk="0">
                  <a:moveTo>
                    <a:pt x="417" y="321"/>
                  </a:moveTo>
                  <a:cubicBezTo>
                    <a:pt x="477" y="321"/>
                    <a:pt x="513" y="357"/>
                    <a:pt x="513" y="417"/>
                  </a:cubicBezTo>
                  <a:cubicBezTo>
                    <a:pt x="513" y="476"/>
                    <a:pt x="453" y="524"/>
                    <a:pt x="417" y="524"/>
                  </a:cubicBezTo>
                  <a:cubicBezTo>
                    <a:pt x="358" y="524"/>
                    <a:pt x="310" y="476"/>
                    <a:pt x="310" y="417"/>
                  </a:cubicBezTo>
                  <a:cubicBezTo>
                    <a:pt x="310" y="357"/>
                    <a:pt x="346" y="321"/>
                    <a:pt x="417" y="321"/>
                  </a:cubicBezTo>
                  <a:close/>
                  <a:moveTo>
                    <a:pt x="417" y="0"/>
                  </a:moveTo>
                  <a:cubicBezTo>
                    <a:pt x="179" y="0"/>
                    <a:pt x="1" y="202"/>
                    <a:pt x="1" y="417"/>
                  </a:cubicBezTo>
                  <a:cubicBezTo>
                    <a:pt x="1" y="655"/>
                    <a:pt x="191" y="833"/>
                    <a:pt x="417" y="833"/>
                  </a:cubicBezTo>
                  <a:cubicBezTo>
                    <a:pt x="656" y="833"/>
                    <a:pt x="834" y="643"/>
                    <a:pt x="834" y="417"/>
                  </a:cubicBezTo>
                  <a:cubicBezTo>
                    <a:pt x="834" y="202"/>
                    <a:pt x="632" y="0"/>
                    <a:pt x="4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56"/>
          <p:cNvSpPr/>
          <p:nvPr/>
        </p:nvSpPr>
        <p:spPr>
          <a:xfrm>
            <a:off x="6854422" y="2137304"/>
            <a:ext cx="367712" cy="367680"/>
          </a:xfrm>
          <a:custGeom>
            <a:avLst/>
            <a:gdLst/>
            <a:ahLst/>
            <a:cxnLst/>
            <a:rect l="l" t="t" r="r" b="b"/>
            <a:pathLst>
              <a:path w="11491" h="11490" extrusionOk="0">
                <a:moveTo>
                  <a:pt x="5585" y="1643"/>
                </a:moveTo>
                <a:lnTo>
                  <a:pt x="5585" y="3013"/>
                </a:lnTo>
                <a:cubicBezTo>
                  <a:pt x="5322" y="3482"/>
                  <a:pt x="4845" y="3751"/>
                  <a:pt x="4340" y="3751"/>
                </a:cubicBezTo>
                <a:cubicBezTo>
                  <a:pt x="4204" y="3751"/>
                  <a:pt x="4066" y="3732"/>
                  <a:pt x="3930" y="3691"/>
                </a:cubicBezTo>
                <a:lnTo>
                  <a:pt x="2966" y="2727"/>
                </a:lnTo>
                <a:lnTo>
                  <a:pt x="2966" y="2727"/>
                </a:lnTo>
                <a:cubicBezTo>
                  <a:pt x="3070" y="2737"/>
                  <a:pt x="3176" y="2742"/>
                  <a:pt x="3281" y="2742"/>
                </a:cubicBezTo>
                <a:cubicBezTo>
                  <a:pt x="3666" y="2742"/>
                  <a:pt x="4051" y="2672"/>
                  <a:pt x="4406" y="2513"/>
                </a:cubicBezTo>
                <a:cubicBezTo>
                  <a:pt x="4871" y="2322"/>
                  <a:pt x="5275" y="2024"/>
                  <a:pt x="5585" y="1643"/>
                </a:cubicBezTo>
                <a:close/>
                <a:moveTo>
                  <a:pt x="5573" y="3560"/>
                </a:moveTo>
                <a:lnTo>
                  <a:pt x="5573" y="5322"/>
                </a:lnTo>
                <a:lnTo>
                  <a:pt x="4323" y="4084"/>
                </a:lnTo>
                <a:cubicBezTo>
                  <a:pt x="4799" y="4084"/>
                  <a:pt x="5240" y="3882"/>
                  <a:pt x="5573" y="3560"/>
                </a:cubicBezTo>
                <a:close/>
                <a:moveTo>
                  <a:pt x="5918" y="3560"/>
                </a:moveTo>
                <a:cubicBezTo>
                  <a:pt x="6240" y="3882"/>
                  <a:pt x="6692" y="4084"/>
                  <a:pt x="7168" y="4084"/>
                </a:cubicBezTo>
                <a:lnTo>
                  <a:pt x="5918" y="5322"/>
                </a:lnTo>
                <a:lnTo>
                  <a:pt x="5918" y="3560"/>
                </a:lnTo>
                <a:close/>
                <a:moveTo>
                  <a:pt x="2727" y="2965"/>
                </a:moveTo>
                <a:lnTo>
                  <a:pt x="3692" y="3929"/>
                </a:lnTo>
                <a:cubicBezTo>
                  <a:pt x="3894" y="4572"/>
                  <a:pt x="3608" y="5251"/>
                  <a:pt x="3013" y="5584"/>
                </a:cubicBezTo>
                <a:lnTo>
                  <a:pt x="1644" y="5584"/>
                </a:lnTo>
                <a:cubicBezTo>
                  <a:pt x="2025" y="5275"/>
                  <a:pt x="2323" y="4870"/>
                  <a:pt x="2525" y="4406"/>
                </a:cubicBezTo>
                <a:cubicBezTo>
                  <a:pt x="2716" y="3941"/>
                  <a:pt x="2775" y="3453"/>
                  <a:pt x="2727" y="2965"/>
                </a:cubicBezTo>
                <a:close/>
                <a:moveTo>
                  <a:pt x="4085" y="4334"/>
                </a:moveTo>
                <a:lnTo>
                  <a:pt x="5335" y="5584"/>
                </a:lnTo>
                <a:lnTo>
                  <a:pt x="3561" y="5584"/>
                </a:lnTo>
                <a:cubicBezTo>
                  <a:pt x="3894" y="5251"/>
                  <a:pt x="4085" y="4799"/>
                  <a:pt x="4085" y="4334"/>
                </a:cubicBezTo>
                <a:close/>
                <a:moveTo>
                  <a:pt x="7407" y="4334"/>
                </a:moveTo>
                <a:cubicBezTo>
                  <a:pt x="7407" y="4810"/>
                  <a:pt x="7585" y="5251"/>
                  <a:pt x="7919" y="5584"/>
                </a:cubicBezTo>
                <a:lnTo>
                  <a:pt x="6156" y="5584"/>
                </a:lnTo>
                <a:lnTo>
                  <a:pt x="7407" y="4334"/>
                </a:lnTo>
                <a:close/>
                <a:moveTo>
                  <a:pt x="5918" y="1643"/>
                </a:moveTo>
                <a:cubicBezTo>
                  <a:pt x="6228" y="2024"/>
                  <a:pt x="6633" y="2322"/>
                  <a:pt x="7085" y="2513"/>
                </a:cubicBezTo>
                <a:cubicBezTo>
                  <a:pt x="7457" y="2665"/>
                  <a:pt x="7843" y="2741"/>
                  <a:pt x="8239" y="2741"/>
                </a:cubicBezTo>
                <a:cubicBezTo>
                  <a:pt x="8338" y="2741"/>
                  <a:pt x="8438" y="2736"/>
                  <a:pt x="8538" y="2727"/>
                </a:cubicBezTo>
                <a:lnTo>
                  <a:pt x="8538" y="2727"/>
                </a:lnTo>
                <a:lnTo>
                  <a:pt x="8502" y="2751"/>
                </a:lnTo>
                <a:cubicBezTo>
                  <a:pt x="8442" y="2810"/>
                  <a:pt x="8442" y="2929"/>
                  <a:pt x="8502" y="2989"/>
                </a:cubicBezTo>
                <a:cubicBezTo>
                  <a:pt x="8538" y="3025"/>
                  <a:pt x="8573" y="3036"/>
                  <a:pt x="8621" y="3036"/>
                </a:cubicBezTo>
                <a:cubicBezTo>
                  <a:pt x="8669" y="3036"/>
                  <a:pt x="8716" y="3025"/>
                  <a:pt x="8740" y="2989"/>
                </a:cubicBezTo>
                <a:lnTo>
                  <a:pt x="8764" y="2965"/>
                </a:lnTo>
                <a:lnTo>
                  <a:pt x="8764" y="2965"/>
                </a:lnTo>
                <a:cubicBezTo>
                  <a:pt x="8716" y="3453"/>
                  <a:pt x="8788" y="3941"/>
                  <a:pt x="8978" y="4406"/>
                </a:cubicBezTo>
                <a:cubicBezTo>
                  <a:pt x="9169" y="4870"/>
                  <a:pt x="9466" y="5275"/>
                  <a:pt x="9859" y="5584"/>
                </a:cubicBezTo>
                <a:lnTo>
                  <a:pt x="8490" y="5584"/>
                </a:lnTo>
                <a:cubicBezTo>
                  <a:pt x="7895" y="5251"/>
                  <a:pt x="7609" y="4572"/>
                  <a:pt x="7799" y="3929"/>
                </a:cubicBezTo>
                <a:lnTo>
                  <a:pt x="8204" y="3525"/>
                </a:lnTo>
                <a:cubicBezTo>
                  <a:pt x="8264" y="3465"/>
                  <a:pt x="8264" y="3346"/>
                  <a:pt x="8204" y="3286"/>
                </a:cubicBezTo>
                <a:cubicBezTo>
                  <a:pt x="8175" y="3257"/>
                  <a:pt x="8130" y="3242"/>
                  <a:pt x="8085" y="3242"/>
                </a:cubicBezTo>
                <a:cubicBezTo>
                  <a:pt x="8041" y="3242"/>
                  <a:pt x="7996" y="3257"/>
                  <a:pt x="7966" y="3286"/>
                </a:cubicBezTo>
                <a:lnTo>
                  <a:pt x="7561" y="3691"/>
                </a:lnTo>
                <a:cubicBezTo>
                  <a:pt x="7428" y="3731"/>
                  <a:pt x="7293" y="3750"/>
                  <a:pt x="7160" y="3750"/>
                </a:cubicBezTo>
                <a:cubicBezTo>
                  <a:pt x="6652" y="3750"/>
                  <a:pt x="6171" y="3472"/>
                  <a:pt x="5906" y="3001"/>
                </a:cubicBezTo>
                <a:lnTo>
                  <a:pt x="5906" y="1643"/>
                </a:lnTo>
                <a:close/>
                <a:moveTo>
                  <a:pt x="5347" y="5906"/>
                </a:moveTo>
                <a:lnTo>
                  <a:pt x="4097" y="7156"/>
                </a:lnTo>
                <a:cubicBezTo>
                  <a:pt x="4097" y="6680"/>
                  <a:pt x="3918" y="6239"/>
                  <a:pt x="3573" y="5906"/>
                </a:cubicBezTo>
                <a:close/>
                <a:moveTo>
                  <a:pt x="7942" y="5906"/>
                </a:moveTo>
                <a:cubicBezTo>
                  <a:pt x="7609" y="6239"/>
                  <a:pt x="7418" y="6704"/>
                  <a:pt x="7418" y="7156"/>
                </a:cubicBezTo>
                <a:lnTo>
                  <a:pt x="6168" y="5906"/>
                </a:lnTo>
                <a:close/>
                <a:moveTo>
                  <a:pt x="5585" y="6144"/>
                </a:moveTo>
                <a:lnTo>
                  <a:pt x="5585" y="7918"/>
                </a:lnTo>
                <a:cubicBezTo>
                  <a:pt x="5263" y="7585"/>
                  <a:pt x="4811" y="7394"/>
                  <a:pt x="4335" y="7394"/>
                </a:cubicBezTo>
                <a:lnTo>
                  <a:pt x="5585" y="6144"/>
                </a:lnTo>
                <a:close/>
                <a:moveTo>
                  <a:pt x="5918" y="6144"/>
                </a:moveTo>
                <a:lnTo>
                  <a:pt x="7168" y="7394"/>
                </a:lnTo>
                <a:cubicBezTo>
                  <a:pt x="6680" y="7394"/>
                  <a:pt x="6240" y="7573"/>
                  <a:pt x="5918" y="7918"/>
                </a:cubicBezTo>
                <a:lnTo>
                  <a:pt x="5918" y="6144"/>
                </a:lnTo>
                <a:close/>
                <a:moveTo>
                  <a:pt x="9859" y="5906"/>
                </a:moveTo>
                <a:cubicBezTo>
                  <a:pt x="9466" y="6215"/>
                  <a:pt x="9169" y="6620"/>
                  <a:pt x="8978" y="7085"/>
                </a:cubicBezTo>
                <a:cubicBezTo>
                  <a:pt x="8788" y="7549"/>
                  <a:pt x="8728" y="8037"/>
                  <a:pt x="8776" y="8525"/>
                </a:cubicBezTo>
                <a:lnTo>
                  <a:pt x="7799" y="7561"/>
                </a:lnTo>
                <a:cubicBezTo>
                  <a:pt x="7609" y="6918"/>
                  <a:pt x="7895" y="6239"/>
                  <a:pt x="8490" y="5906"/>
                </a:cubicBezTo>
                <a:close/>
                <a:moveTo>
                  <a:pt x="3001" y="5906"/>
                </a:moveTo>
                <a:cubicBezTo>
                  <a:pt x="3597" y="6239"/>
                  <a:pt x="3870" y="6918"/>
                  <a:pt x="3680" y="7561"/>
                </a:cubicBezTo>
                <a:lnTo>
                  <a:pt x="3275" y="7966"/>
                </a:lnTo>
                <a:cubicBezTo>
                  <a:pt x="3216" y="8025"/>
                  <a:pt x="3216" y="8144"/>
                  <a:pt x="3275" y="8204"/>
                </a:cubicBezTo>
                <a:cubicBezTo>
                  <a:pt x="3311" y="8228"/>
                  <a:pt x="3358" y="8251"/>
                  <a:pt x="3394" y="8251"/>
                </a:cubicBezTo>
                <a:cubicBezTo>
                  <a:pt x="3442" y="8251"/>
                  <a:pt x="3489" y="8228"/>
                  <a:pt x="3513" y="8204"/>
                </a:cubicBezTo>
                <a:lnTo>
                  <a:pt x="3918" y="7799"/>
                </a:lnTo>
                <a:cubicBezTo>
                  <a:pt x="4051" y="7759"/>
                  <a:pt x="4186" y="7740"/>
                  <a:pt x="4320" y="7740"/>
                </a:cubicBezTo>
                <a:cubicBezTo>
                  <a:pt x="4828" y="7740"/>
                  <a:pt x="5309" y="8018"/>
                  <a:pt x="5573" y="8490"/>
                </a:cubicBezTo>
                <a:lnTo>
                  <a:pt x="5573" y="9844"/>
                </a:lnTo>
                <a:lnTo>
                  <a:pt x="5573" y="9844"/>
                </a:lnTo>
                <a:cubicBezTo>
                  <a:pt x="5265" y="9458"/>
                  <a:pt x="4865" y="9166"/>
                  <a:pt x="4406" y="8978"/>
                </a:cubicBezTo>
                <a:cubicBezTo>
                  <a:pt x="4049" y="8823"/>
                  <a:pt x="3668" y="8751"/>
                  <a:pt x="3275" y="8751"/>
                </a:cubicBezTo>
                <a:cubicBezTo>
                  <a:pt x="3180" y="8751"/>
                  <a:pt x="3061" y="8751"/>
                  <a:pt x="2954" y="8763"/>
                </a:cubicBezTo>
                <a:lnTo>
                  <a:pt x="2977" y="8740"/>
                </a:lnTo>
                <a:cubicBezTo>
                  <a:pt x="3037" y="8680"/>
                  <a:pt x="3037" y="8561"/>
                  <a:pt x="2977" y="8501"/>
                </a:cubicBezTo>
                <a:cubicBezTo>
                  <a:pt x="2948" y="8472"/>
                  <a:pt x="2903" y="8457"/>
                  <a:pt x="2858" y="8457"/>
                </a:cubicBezTo>
                <a:cubicBezTo>
                  <a:pt x="2814" y="8457"/>
                  <a:pt x="2769" y="8472"/>
                  <a:pt x="2739" y="8501"/>
                </a:cubicBezTo>
                <a:lnTo>
                  <a:pt x="2716" y="8525"/>
                </a:lnTo>
                <a:cubicBezTo>
                  <a:pt x="2775" y="8037"/>
                  <a:pt x="2704" y="7549"/>
                  <a:pt x="2501" y="7085"/>
                </a:cubicBezTo>
                <a:cubicBezTo>
                  <a:pt x="2311" y="6620"/>
                  <a:pt x="2013" y="6227"/>
                  <a:pt x="1632" y="5906"/>
                </a:cubicBezTo>
                <a:close/>
                <a:moveTo>
                  <a:pt x="7165" y="7740"/>
                </a:moveTo>
                <a:cubicBezTo>
                  <a:pt x="7297" y="7740"/>
                  <a:pt x="7430" y="7759"/>
                  <a:pt x="7561" y="7799"/>
                </a:cubicBezTo>
                <a:lnTo>
                  <a:pt x="8538" y="8763"/>
                </a:lnTo>
                <a:cubicBezTo>
                  <a:pt x="8447" y="8757"/>
                  <a:pt x="8357" y="8754"/>
                  <a:pt x="8267" y="8754"/>
                </a:cubicBezTo>
                <a:cubicBezTo>
                  <a:pt x="7861" y="8754"/>
                  <a:pt x="7465" y="8822"/>
                  <a:pt x="7085" y="8978"/>
                </a:cubicBezTo>
                <a:cubicBezTo>
                  <a:pt x="6633" y="9168"/>
                  <a:pt x="6228" y="9466"/>
                  <a:pt x="5918" y="9847"/>
                </a:cubicBezTo>
                <a:lnTo>
                  <a:pt x="5918" y="8490"/>
                </a:lnTo>
                <a:cubicBezTo>
                  <a:pt x="6173" y="8018"/>
                  <a:pt x="6660" y="7740"/>
                  <a:pt x="7165" y="7740"/>
                </a:cubicBezTo>
                <a:close/>
                <a:moveTo>
                  <a:pt x="5752" y="0"/>
                </a:moveTo>
                <a:cubicBezTo>
                  <a:pt x="5656" y="0"/>
                  <a:pt x="5585" y="72"/>
                  <a:pt x="5585" y="167"/>
                </a:cubicBezTo>
                <a:lnTo>
                  <a:pt x="5585" y="1024"/>
                </a:lnTo>
                <a:cubicBezTo>
                  <a:pt x="5299" y="1560"/>
                  <a:pt x="4847" y="1977"/>
                  <a:pt x="4287" y="2203"/>
                </a:cubicBezTo>
                <a:cubicBezTo>
                  <a:pt x="3970" y="2334"/>
                  <a:pt x="3626" y="2397"/>
                  <a:pt x="3281" y="2397"/>
                </a:cubicBezTo>
                <a:cubicBezTo>
                  <a:pt x="3029" y="2397"/>
                  <a:pt x="2778" y="2364"/>
                  <a:pt x="2537" y="2298"/>
                </a:cubicBezTo>
                <a:lnTo>
                  <a:pt x="1918" y="1679"/>
                </a:lnTo>
                <a:cubicBezTo>
                  <a:pt x="1894" y="1649"/>
                  <a:pt x="1849" y="1634"/>
                  <a:pt x="1803" y="1634"/>
                </a:cubicBezTo>
                <a:cubicBezTo>
                  <a:pt x="1757" y="1634"/>
                  <a:pt x="1709" y="1649"/>
                  <a:pt x="1680" y="1679"/>
                </a:cubicBezTo>
                <a:cubicBezTo>
                  <a:pt x="1620" y="1739"/>
                  <a:pt x="1620" y="1858"/>
                  <a:pt x="1680" y="1917"/>
                </a:cubicBezTo>
                <a:lnTo>
                  <a:pt x="2299" y="2536"/>
                </a:lnTo>
                <a:cubicBezTo>
                  <a:pt x="2477" y="3108"/>
                  <a:pt x="2442" y="3727"/>
                  <a:pt x="2204" y="4287"/>
                </a:cubicBezTo>
                <a:cubicBezTo>
                  <a:pt x="1977" y="4834"/>
                  <a:pt x="1549" y="5299"/>
                  <a:pt x="1025" y="5584"/>
                </a:cubicBezTo>
                <a:lnTo>
                  <a:pt x="168" y="5584"/>
                </a:lnTo>
                <a:cubicBezTo>
                  <a:pt x="84" y="5584"/>
                  <a:pt x="1" y="5656"/>
                  <a:pt x="1" y="5751"/>
                </a:cubicBezTo>
                <a:cubicBezTo>
                  <a:pt x="1" y="5834"/>
                  <a:pt x="84" y="5906"/>
                  <a:pt x="168" y="5906"/>
                </a:cubicBezTo>
                <a:lnTo>
                  <a:pt x="1025" y="5906"/>
                </a:lnTo>
                <a:cubicBezTo>
                  <a:pt x="1573" y="6192"/>
                  <a:pt x="1977" y="6656"/>
                  <a:pt x="2204" y="7204"/>
                </a:cubicBezTo>
                <a:cubicBezTo>
                  <a:pt x="2430" y="7751"/>
                  <a:pt x="2465" y="8382"/>
                  <a:pt x="2299" y="8966"/>
                </a:cubicBezTo>
                <a:lnTo>
                  <a:pt x="1680" y="9573"/>
                </a:lnTo>
                <a:cubicBezTo>
                  <a:pt x="1620" y="9632"/>
                  <a:pt x="1620" y="9752"/>
                  <a:pt x="1680" y="9811"/>
                </a:cubicBezTo>
                <a:cubicBezTo>
                  <a:pt x="1715" y="9835"/>
                  <a:pt x="1763" y="9859"/>
                  <a:pt x="1799" y="9859"/>
                </a:cubicBezTo>
                <a:cubicBezTo>
                  <a:pt x="1846" y="9859"/>
                  <a:pt x="1894" y="9835"/>
                  <a:pt x="1918" y="9811"/>
                </a:cubicBezTo>
                <a:lnTo>
                  <a:pt x="2537" y="9204"/>
                </a:lnTo>
                <a:cubicBezTo>
                  <a:pt x="2786" y="9126"/>
                  <a:pt x="3044" y="9087"/>
                  <a:pt x="3302" y="9087"/>
                </a:cubicBezTo>
                <a:cubicBezTo>
                  <a:pt x="3636" y="9087"/>
                  <a:pt x="3971" y="9153"/>
                  <a:pt x="4287" y="9287"/>
                </a:cubicBezTo>
                <a:cubicBezTo>
                  <a:pt x="4835" y="9513"/>
                  <a:pt x="5299" y="9942"/>
                  <a:pt x="5585" y="10466"/>
                </a:cubicBezTo>
                <a:lnTo>
                  <a:pt x="5585" y="11323"/>
                </a:lnTo>
                <a:cubicBezTo>
                  <a:pt x="5585" y="11418"/>
                  <a:pt x="5656" y="11490"/>
                  <a:pt x="5752" y="11490"/>
                </a:cubicBezTo>
                <a:cubicBezTo>
                  <a:pt x="5835" y="11490"/>
                  <a:pt x="5906" y="11418"/>
                  <a:pt x="5906" y="11323"/>
                </a:cubicBezTo>
                <a:lnTo>
                  <a:pt x="5906" y="10466"/>
                </a:lnTo>
                <a:cubicBezTo>
                  <a:pt x="6192" y="9930"/>
                  <a:pt x="6656" y="9513"/>
                  <a:pt x="7204" y="9287"/>
                </a:cubicBezTo>
                <a:cubicBezTo>
                  <a:pt x="7522" y="9159"/>
                  <a:pt x="7859" y="9095"/>
                  <a:pt x="8198" y="9095"/>
                </a:cubicBezTo>
                <a:cubicBezTo>
                  <a:pt x="8456" y="9095"/>
                  <a:pt x="8714" y="9132"/>
                  <a:pt x="8966" y="9204"/>
                </a:cubicBezTo>
                <a:lnTo>
                  <a:pt x="9574" y="9811"/>
                </a:lnTo>
                <a:cubicBezTo>
                  <a:pt x="9609" y="9835"/>
                  <a:pt x="9645" y="9859"/>
                  <a:pt x="9693" y="9859"/>
                </a:cubicBezTo>
                <a:cubicBezTo>
                  <a:pt x="9740" y="9859"/>
                  <a:pt x="9776" y="9835"/>
                  <a:pt x="9812" y="9811"/>
                </a:cubicBezTo>
                <a:cubicBezTo>
                  <a:pt x="9871" y="9752"/>
                  <a:pt x="9871" y="9632"/>
                  <a:pt x="9812" y="9573"/>
                </a:cubicBezTo>
                <a:lnTo>
                  <a:pt x="9204" y="8966"/>
                </a:lnTo>
                <a:cubicBezTo>
                  <a:pt x="9026" y="8382"/>
                  <a:pt x="9050" y="7775"/>
                  <a:pt x="9288" y="7204"/>
                </a:cubicBezTo>
                <a:cubicBezTo>
                  <a:pt x="9514" y="6656"/>
                  <a:pt x="9943" y="6192"/>
                  <a:pt x="10466" y="5906"/>
                </a:cubicBezTo>
                <a:lnTo>
                  <a:pt x="11324" y="5906"/>
                </a:lnTo>
                <a:cubicBezTo>
                  <a:pt x="11419" y="5906"/>
                  <a:pt x="11490" y="5834"/>
                  <a:pt x="11490" y="5751"/>
                </a:cubicBezTo>
                <a:cubicBezTo>
                  <a:pt x="11490" y="5656"/>
                  <a:pt x="11419" y="5584"/>
                  <a:pt x="11336" y="5584"/>
                </a:cubicBezTo>
                <a:lnTo>
                  <a:pt x="10466" y="5584"/>
                </a:lnTo>
                <a:cubicBezTo>
                  <a:pt x="9931" y="5299"/>
                  <a:pt x="9514" y="4834"/>
                  <a:pt x="9288" y="4287"/>
                </a:cubicBezTo>
                <a:cubicBezTo>
                  <a:pt x="9073" y="3739"/>
                  <a:pt x="9038" y="3108"/>
                  <a:pt x="9204" y="2536"/>
                </a:cubicBezTo>
                <a:lnTo>
                  <a:pt x="9812" y="1917"/>
                </a:lnTo>
                <a:cubicBezTo>
                  <a:pt x="9871" y="1858"/>
                  <a:pt x="9871" y="1739"/>
                  <a:pt x="9812" y="1679"/>
                </a:cubicBezTo>
                <a:cubicBezTo>
                  <a:pt x="9782" y="1649"/>
                  <a:pt x="9737" y="1634"/>
                  <a:pt x="9693" y="1634"/>
                </a:cubicBezTo>
                <a:cubicBezTo>
                  <a:pt x="9648" y="1634"/>
                  <a:pt x="9603" y="1649"/>
                  <a:pt x="9574" y="1679"/>
                </a:cubicBezTo>
                <a:lnTo>
                  <a:pt x="8966" y="2298"/>
                </a:lnTo>
                <a:cubicBezTo>
                  <a:pt x="8720" y="2374"/>
                  <a:pt x="8470" y="2411"/>
                  <a:pt x="8220" y="2411"/>
                </a:cubicBezTo>
                <a:cubicBezTo>
                  <a:pt x="7877" y="2411"/>
                  <a:pt x="7535" y="2341"/>
                  <a:pt x="7204" y="2203"/>
                </a:cubicBezTo>
                <a:cubicBezTo>
                  <a:pt x="6656" y="1977"/>
                  <a:pt x="6192" y="1548"/>
                  <a:pt x="5918" y="1024"/>
                </a:cubicBezTo>
                <a:lnTo>
                  <a:pt x="5918" y="167"/>
                </a:lnTo>
                <a:cubicBezTo>
                  <a:pt x="5918" y="72"/>
                  <a:pt x="5835" y="0"/>
                  <a:pt x="57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6"/>
          <p:cNvSpPr/>
          <p:nvPr/>
        </p:nvSpPr>
        <p:spPr>
          <a:xfrm>
            <a:off x="6789587" y="1596869"/>
            <a:ext cx="368832" cy="281600"/>
          </a:xfrm>
          <a:custGeom>
            <a:avLst/>
            <a:gdLst/>
            <a:ahLst/>
            <a:cxnLst/>
            <a:rect l="l" t="t" r="r" b="b"/>
            <a:pathLst>
              <a:path w="11526" h="8800" extrusionOk="0">
                <a:moveTo>
                  <a:pt x="5787" y="3215"/>
                </a:moveTo>
                <a:cubicBezTo>
                  <a:pt x="5894" y="3215"/>
                  <a:pt x="5977" y="3299"/>
                  <a:pt x="5977" y="3406"/>
                </a:cubicBezTo>
                <a:cubicBezTo>
                  <a:pt x="5977" y="3501"/>
                  <a:pt x="5894" y="3596"/>
                  <a:pt x="5787" y="3596"/>
                </a:cubicBezTo>
                <a:cubicBezTo>
                  <a:pt x="5679" y="3596"/>
                  <a:pt x="5596" y="3501"/>
                  <a:pt x="5596" y="3406"/>
                </a:cubicBezTo>
                <a:cubicBezTo>
                  <a:pt x="5596" y="3299"/>
                  <a:pt x="5679" y="3215"/>
                  <a:pt x="5787" y="3215"/>
                </a:cubicBezTo>
                <a:close/>
                <a:moveTo>
                  <a:pt x="10632" y="346"/>
                </a:moveTo>
                <a:cubicBezTo>
                  <a:pt x="10894" y="346"/>
                  <a:pt x="11049" y="394"/>
                  <a:pt x="11133" y="489"/>
                </a:cubicBezTo>
                <a:cubicBezTo>
                  <a:pt x="11192" y="537"/>
                  <a:pt x="11192" y="620"/>
                  <a:pt x="11192" y="703"/>
                </a:cubicBezTo>
                <a:cubicBezTo>
                  <a:pt x="11192" y="858"/>
                  <a:pt x="11049" y="1084"/>
                  <a:pt x="10918" y="1334"/>
                </a:cubicBezTo>
                <a:lnTo>
                  <a:pt x="10787" y="1560"/>
                </a:lnTo>
                <a:cubicBezTo>
                  <a:pt x="10656" y="1346"/>
                  <a:pt x="10394" y="1096"/>
                  <a:pt x="9942" y="953"/>
                </a:cubicBezTo>
                <a:cubicBezTo>
                  <a:pt x="9922" y="945"/>
                  <a:pt x="9902" y="941"/>
                  <a:pt x="9882" y="941"/>
                </a:cubicBezTo>
                <a:cubicBezTo>
                  <a:pt x="9817" y="941"/>
                  <a:pt x="9755" y="982"/>
                  <a:pt x="9728" y="1037"/>
                </a:cubicBezTo>
                <a:cubicBezTo>
                  <a:pt x="9680" y="1132"/>
                  <a:pt x="9728" y="1227"/>
                  <a:pt x="9835" y="1275"/>
                </a:cubicBezTo>
                <a:cubicBezTo>
                  <a:pt x="10442" y="1489"/>
                  <a:pt x="10597" y="1882"/>
                  <a:pt x="10609" y="1941"/>
                </a:cubicBezTo>
                <a:cubicBezTo>
                  <a:pt x="10418" y="2394"/>
                  <a:pt x="10299" y="2894"/>
                  <a:pt x="10490" y="3477"/>
                </a:cubicBezTo>
                <a:cubicBezTo>
                  <a:pt x="10501" y="3537"/>
                  <a:pt x="10501" y="3585"/>
                  <a:pt x="10454" y="3632"/>
                </a:cubicBezTo>
                <a:cubicBezTo>
                  <a:pt x="10192" y="3977"/>
                  <a:pt x="8823" y="4108"/>
                  <a:pt x="8239" y="4132"/>
                </a:cubicBezTo>
                <a:cubicBezTo>
                  <a:pt x="7799" y="4156"/>
                  <a:pt x="7376" y="4165"/>
                  <a:pt x="7041" y="4165"/>
                </a:cubicBezTo>
                <a:cubicBezTo>
                  <a:pt x="6706" y="4165"/>
                  <a:pt x="6459" y="4156"/>
                  <a:pt x="6370" y="4144"/>
                </a:cubicBezTo>
                <a:cubicBezTo>
                  <a:pt x="6346" y="4108"/>
                  <a:pt x="6334" y="4073"/>
                  <a:pt x="6322" y="4037"/>
                </a:cubicBezTo>
                <a:cubicBezTo>
                  <a:pt x="6310" y="4025"/>
                  <a:pt x="6322" y="3966"/>
                  <a:pt x="6322" y="3966"/>
                </a:cubicBezTo>
                <a:cubicBezTo>
                  <a:pt x="6346" y="3835"/>
                  <a:pt x="6763" y="2906"/>
                  <a:pt x="7525" y="2037"/>
                </a:cubicBezTo>
                <a:cubicBezTo>
                  <a:pt x="7763" y="1751"/>
                  <a:pt x="8061" y="1465"/>
                  <a:pt x="8406" y="1203"/>
                </a:cubicBezTo>
                <a:cubicBezTo>
                  <a:pt x="8692" y="1156"/>
                  <a:pt x="8954" y="1156"/>
                  <a:pt x="9192" y="1156"/>
                </a:cubicBezTo>
                <a:cubicBezTo>
                  <a:pt x="9287" y="1156"/>
                  <a:pt x="9370" y="1096"/>
                  <a:pt x="9370" y="1001"/>
                </a:cubicBezTo>
                <a:cubicBezTo>
                  <a:pt x="9382" y="918"/>
                  <a:pt x="9311" y="822"/>
                  <a:pt x="9204" y="822"/>
                </a:cubicBezTo>
                <a:lnTo>
                  <a:pt x="8954" y="822"/>
                </a:lnTo>
                <a:cubicBezTo>
                  <a:pt x="9442" y="548"/>
                  <a:pt x="10013" y="346"/>
                  <a:pt x="10632" y="346"/>
                </a:cubicBezTo>
                <a:close/>
                <a:moveTo>
                  <a:pt x="917" y="334"/>
                </a:moveTo>
                <a:cubicBezTo>
                  <a:pt x="1548" y="334"/>
                  <a:pt x="2108" y="537"/>
                  <a:pt x="2596" y="810"/>
                </a:cubicBezTo>
                <a:lnTo>
                  <a:pt x="2358" y="810"/>
                </a:lnTo>
                <a:cubicBezTo>
                  <a:pt x="2274" y="810"/>
                  <a:pt x="2191" y="894"/>
                  <a:pt x="2191" y="989"/>
                </a:cubicBezTo>
                <a:cubicBezTo>
                  <a:pt x="2191" y="1084"/>
                  <a:pt x="2286" y="1156"/>
                  <a:pt x="2381" y="1156"/>
                </a:cubicBezTo>
                <a:cubicBezTo>
                  <a:pt x="2438" y="1153"/>
                  <a:pt x="2495" y="1151"/>
                  <a:pt x="2554" y="1151"/>
                </a:cubicBezTo>
                <a:cubicBezTo>
                  <a:pt x="2745" y="1151"/>
                  <a:pt x="2949" y="1167"/>
                  <a:pt x="3167" y="1203"/>
                </a:cubicBezTo>
                <a:cubicBezTo>
                  <a:pt x="3501" y="1465"/>
                  <a:pt x="3798" y="1763"/>
                  <a:pt x="4036" y="2037"/>
                </a:cubicBezTo>
                <a:cubicBezTo>
                  <a:pt x="4798" y="2918"/>
                  <a:pt x="5227" y="3823"/>
                  <a:pt x="5251" y="3966"/>
                </a:cubicBezTo>
                <a:lnTo>
                  <a:pt x="5251" y="4061"/>
                </a:lnTo>
                <a:cubicBezTo>
                  <a:pt x="5227" y="4085"/>
                  <a:pt x="5215" y="4120"/>
                  <a:pt x="5203" y="4168"/>
                </a:cubicBezTo>
                <a:cubicBezTo>
                  <a:pt x="5120" y="4168"/>
                  <a:pt x="4867" y="4174"/>
                  <a:pt x="4525" y="4174"/>
                </a:cubicBezTo>
                <a:cubicBezTo>
                  <a:pt x="4182" y="4174"/>
                  <a:pt x="3751" y="4168"/>
                  <a:pt x="3310" y="4144"/>
                </a:cubicBezTo>
                <a:cubicBezTo>
                  <a:pt x="2751" y="4085"/>
                  <a:pt x="1369" y="3966"/>
                  <a:pt x="1096" y="3608"/>
                </a:cubicBezTo>
                <a:cubicBezTo>
                  <a:pt x="1072" y="3573"/>
                  <a:pt x="1048" y="3525"/>
                  <a:pt x="1072" y="3465"/>
                </a:cubicBezTo>
                <a:cubicBezTo>
                  <a:pt x="1262" y="2894"/>
                  <a:pt x="1143" y="2382"/>
                  <a:pt x="953" y="1930"/>
                </a:cubicBezTo>
                <a:cubicBezTo>
                  <a:pt x="965" y="1870"/>
                  <a:pt x="1096" y="1465"/>
                  <a:pt x="1727" y="1263"/>
                </a:cubicBezTo>
                <a:cubicBezTo>
                  <a:pt x="1798" y="1227"/>
                  <a:pt x="1858" y="1156"/>
                  <a:pt x="1846" y="1072"/>
                </a:cubicBezTo>
                <a:cubicBezTo>
                  <a:pt x="1825" y="981"/>
                  <a:pt x="1753" y="924"/>
                  <a:pt x="1666" y="924"/>
                </a:cubicBezTo>
                <a:cubicBezTo>
                  <a:pt x="1651" y="924"/>
                  <a:pt x="1635" y="926"/>
                  <a:pt x="1619" y="929"/>
                </a:cubicBezTo>
                <a:cubicBezTo>
                  <a:pt x="1155" y="1084"/>
                  <a:pt x="905" y="1346"/>
                  <a:pt x="774" y="1549"/>
                </a:cubicBezTo>
                <a:lnTo>
                  <a:pt x="631" y="1322"/>
                </a:lnTo>
                <a:cubicBezTo>
                  <a:pt x="500" y="1072"/>
                  <a:pt x="369" y="846"/>
                  <a:pt x="369" y="691"/>
                </a:cubicBezTo>
                <a:cubicBezTo>
                  <a:pt x="369" y="620"/>
                  <a:pt x="369" y="537"/>
                  <a:pt x="429" y="477"/>
                </a:cubicBezTo>
                <a:cubicBezTo>
                  <a:pt x="500" y="382"/>
                  <a:pt x="667" y="334"/>
                  <a:pt x="917" y="334"/>
                </a:cubicBezTo>
                <a:close/>
                <a:moveTo>
                  <a:pt x="6680" y="4478"/>
                </a:moveTo>
                <a:lnTo>
                  <a:pt x="8751" y="5716"/>
                </a:lnTo>
                <a:lnTo>
                  <a:pt x="8751" y="5716"/>
                </a:lnTo>
                <a:lnTo>
                  <a:pt x="7108" y="5609"/>
                </a:lnTo>
                <a:lnTo>
                  <a:pt x="6501" y="4870"/>
                </a:lnTo>
                <a:lnTo>
                  <a:pt x="6453" y="4478"/>
                </a:lnTo>
                <a:close/>
                <a:moveTo>
                  <a:pt x="5120" y="4478"/>
                </a:moveTo>
                <a:cubicBezTo>
                  <a:pt x="5096" y="4597"/>
                  <a:pt x="5084" y="4728"/>
                  <a:pt x="5072" y="4882"/>
                </a:cubicBezTo>
                <a:lnTo>
                  <a:pt x="4441" y="5609"/>
                </a:lnTo>
                <a:lnTo>
                  <a:pt x="2810" y="5716"/>
                </a:lnTo>
                <a:lnTo>
                  <a:pt x="4882" y="4478"/>
                </a:lnTo>
                <a:close/>
                <a:moveTo>
                  <a:pt x="2322" y="4358"/>
                </a:moveTo>
                <a:cubicBezTo>
                  <a:pt x="2596" y="4394"/>
                  <a:pt x="2929" y="4430"/>
                  <a:pt x="3298" y="4442"/>
                </a:cubicBezTo>
                <a:cubicBezTo>
                  <a:pt x="3632" y="4466"/>
                  <a:pt x="3941" y="4478"/>
                  <a:pt x="4227" y="4478"/>
                </a:cubicBezTo>
                <a:lnTo>
                  <a:pt x="2060" y="5751"/>
                </a:lnTo>
                <a:lnTo>
                  <a:pt x="1381" y="5799"/>
                </a:lnTo>
                <a:cubicBezTo>
                  <a:pt x="1453" y="5275"/>
                  <a:pt x="1786" y="4775"/>
                  <a:pt x="2322" y="4358"/>
                </a:cubicBezTo>
                <a:close/>
                <a:moveTo>
                  <a:pt x="9239" y="4370"/>
                </a:moveTo>
                <a:cubicBezTo>
                  <a:pt x="9787" y="4775"/>
                  <a:pt x="10097" y="5275"/>
                  <a:pt x="10180" y="5811"/>
                </a:cubicBezTo>
                <a:lnTo>
                  <a:pt x="9489" y="5775"/>
                </a:lnTo>
                <a:lnTo>
                  <a:pt x="7334" y="4489"/>
                </a:lnTo>
                <a:cubicBezTo>
                  <a:pt x="7620" y="4489"/>
                  <a:pt x="7930" y="4478"/>
                  <a:pt x="8251" y="4466"/>
                </a:cubicBezTo>
                <a:cubicBezTo>
                  <a:pt x="8632" y="4442"/>
                  <a:pt x="8954" y="4418"/>
                  <a:pt x="9239" y="4370"/>
                </a:cubicBezTo>
                <a:close/>
                <a:moveTo>
                  <a:pt x="5787" y="3942"/>
                </a:moveTo>
                <a:cubicBezTo>
                  <a:pt x="5846" y="3942"/>
                  <a:pt x="5953" y="4025"/>
                  <a:pt x="6013" y="4180"/>
                </a:cubicBezTo>
                <a:cubicBezTo>
                  <a:pt x="6096" y="4370"/>
                  <a:pt x="6156" y="4656"/>
                  <a:pt x="6156" y="4930"/>
                </a:cubicBezTo>
                <a:cubicBezTo>
                  <a:pt x="6156" y="5216"/>
                  <a:pt x="6108" y="5501"/>
                  <a:pt x="6013" y="5692"/>
                </a:cubicBezTo>
                <a:cubicBezTo>
                  <a:pt x="5953" y="5847"/>
                  <a:pt x="5858" y="5930"/>
                  <a:pt x="5787" y="5930"/>
                </a:cubicBezTo>
                <a:cubicBezTo>
                  <a:pt x="5715" y="5930"/>
                  <a:pt x="5620" y="5847"/>
                  <a:pt x="5560" y="5692"/>
                </a:cubicBezTo>
                <a:cubicBezTo>
                  <a:pt x="5477" y="5501"/>
                  <a:pt x="5418" y="5216"/>
                  <a:pt x="5418" y="4930"/>
                </a:cubicBezTo>
                <a:cubicBezTo>
                  <a:pt x="5418" y="4656"/>
                  <a:pt x="5453" y="4370"/>
                  <a:pt x="5560" y="4180"/>
                </a:cubicBezTo>
                <a:cubicBezTo>
                  <a:pt x="5632" y="4025"/>
                  <a:pt x="5727" y="3942"/>
                  <a:pt x="5787" y="3942"/>
                </a:cubicBezTo>
                <a:close/>
                <a:moveTo>
                  <a:pt x="5096" y="5370"/>
                </a:moveTo>
                <a:cubicBezTo>
                  <a:pt x="5179" y="5787"/>
                  <a:pt x="5334" y="6097"/>
                  <a:pt x="5548" y="6216"/>
                </a:cubicBezTo>
                <a:cubicBezTo>
                  <a:pt x="5477" y="6442"/>
                  <a:pt x="5298" y="6859"/>
                  <a:pt x="5084" y="7275"/>
                </a:cubicBezTo>
                <a:cubicBezTo>
                  <a:pt x="4906" y="7633"/>
                  <a:pt x="4739" y="7895"/>
                  <a:pt x="4584" y="8109"/>
                </a:cubicBezTo>
                <a:cubicBezTo>
                  <a:pt x="4358" y="8407"/>
                  <a:pt x="4203" y="8442"/>
                  <a:pt x="4144" y="8466"/>
                </a:cubicBezTo>
                <a:cubicBezTo>
                  <a:pt x="4068" y="8471"/>
                  <a:pt x="3994" y="8474"/>
                  <a:pt x="3920" y="8474"/>
                </a:cubicBezTo>
                <a:cubicBezTo>
                  <a:pt x="3493" y="8474"/>
                  <a:pt x="3094" y="8384"/>
                  <a:pt x="2739" y="8180"/>
                </a:cubicBezTo>
                <a:lnTo>
                  <a:pt x="2977" y="7895"/>
                </a:lnTo>
                <a:cubicBezTo>
                  <a:pt x="3036" y="7823"/>
                  <a:pt x="3012" y="7716"/>
                  <a:pt x="2953" y="7656"/>
                </a:cubicBezTo>
                <a:cubicBezTo>
                  <a:pt x="2924" y="7632"/>
                  <a:pt x="2889" y="7622"/>
                  <a:pt x="2854" y="7622"/>
                </a:cubicBezTo>
                <a:cubicBezTo>
                  <a:pt x="2803" y="7622"/>
                  <a:pt x="2750" y="7645"/>
                  <a:pt x="2715" y="7680"/>
                </a:cubicBezTo>
                <a:lnTo>
                  <a:pt x="2453" y="7990"/>
                </a:lnTo>
                <a:cubicBezTo>
                  <a:pt x="2215" y="7811"/>
                  <a:pt x="1989" y="7573"/>
                  <a:pt x="1786" y="7275"/>
                </a:cubicBezTo>
                <a:cubicBezTo>
                  <a:pt x="1524" y="6918"/>
                  <a:pt x="1393" y="6525"/>
                  <a:pt x="1369" y="6156"/>
                </a:cubicBezTo>
                <a:lnTo>
                  <a:pt x="4144" y="5978"/>
                </a:lnTo>
                <a:lnTo>
                  <a:pt x="3179" y="7121"/>
                </a:lnTo>
                <a:cubicBezTo>
                  <a:pt x="3120" y="7204"/>
                  <a:pt x="3132" y="7299"/>
                  <a:pt x="3191" y="7359"/>
                </a:cubicBezTo>
                <a:cubicBezTo>
                  <a:pt x="3227" y="7395"/>
                  <a:pt x="3274" y="7406"/>
                  <a:pt x="3298" y="7406"/>
                </a:cubicBezTo>
                <a:cubicBezTo>
                  <a:pt x="3346" y="7406"/>
                  <a:pt x="3393" y="7395"/>
                  <a:pt x="3429" y="7347"/>
                </a:cubicBezTo>
                <a:lnTo>
                  <a:pt x="5096" y="5370"/>
                </a:lnTo>
                <a:close/>
                <a:moveTo>
                  <a:pt x="6465" y="5370"/>
                </a:moveTo>
                <a:lnTo>
                  <a:pt x="8132" y="7335"/>
                </a:lnTo>
                <a:cubicBezTo>
                  <a:pt x="8168" y="7371"/>
                  <a:pt x="8215" y="7395"/>
                  <a:pt x="8275" y="7395"/>
                </a:cubicBezTo>
                <a:cubicBezTo>
                  <a:pt x="8311" y="7395"/>
                  <a:pt x="8346" y="7371"/>
                  <a:pt x="8370" y="7347"/>
                </a:cubicBezTo>
                <a:cubicBezTo>
                  <a:pt x="8454" y="7287"/>
                  <a:pt x="8454" y="7180"/>
                  <a:pt x="8394" y="7109"/>
                </a:cubicBezTo>
                <a:lnTo>
                  <a:pt x="7418" y="5966"/>
                </a:lnTo>
                <a:lnTo>
                  <a:pt x="10204" y="6144"/>
                </a:lnTo>
                <a:cubicBezTo>
                  <a:pt x="10180" y="6513"/>
                  <a:pt x="10037" y="6906"/>
                  <a:pt x="9787" y="7275"/>
                </a:cubicBezTo>
                <a:cubicBezTo>
                  <a:pt x="9585" y="7573"/>
                  <a:pt x="9358" y="7811"/>
                  <a:pt x="9120" y="7990"/>
                </a:cubicBezTo>
                <a:lnTo>
                  <a:pt x="8847" y="7668"/>
                </a:lnTo>
                <a:cubicBezTo>
                  <a:pt x="8815" y="7631"/>
                  <a:pt x="8774" y="7613"/>
                  <a:pt x="8731" y="7613"/>
                </a:cubicBezTo>
                <a:cubicBezTo>
                  <a:pt x="8691" y="7613"/>
                  <a:pt x="8648" y="7628"/>
                  <a:pt x="8608" y="7656"/>
                </a:cubicBezTo>
                <a:cubicBezTo>
                  <a:pt x="8537" y="7716"/>
                  <a:pt x="8537" y="7823"/>
                  <a:pt x="8596" y="7895"/>
                </a:cubicBezTo>
                <a:lnTo>
                  <a:pt x="8835" y="8180"/>
                </a:lnTo>
                <a:cubicBezTo>
                  <a:pt x="8479" y="8384"/>
                  <a:pt x="8080" y="8474"/>
                  <a:pt x="7645" y="8474"/>
                </a:cubicBezTo>
                <a:cubicBezTo>
                  <a:pt x="7571" y="8474"/>
                  <a:pt x="7495" y="8471"/>
                  <a:pt x="7418" y="8466"/>
                </a:cubicBezTo>
                <a:cubicBezTo>
                  <a:pt x="7358" y="8466"/>
                  <a:pt x="7215" y="8407"/>
                  <a:pt x="6989" y="8109"/>
                </a:cubicBezTo>
                <a:cubicBezTo>
                  <a:pt x="6822" y="7895"/>
                  <a:pt x="6668" y="7609"/>
                  <a:pt x="6489" y="7275"/>
                </a:cubicBezTo>
                <a:cubicBezTo>
                  <a:pt x="6275" y="6859"/>
                  <a:pt x="6096" y="6442"/>
                  <a:pt x="6013" y="6216"/>
                </a:cubicBezTo>
                <a:cubicBezTo>
                  <a:pt x="6227" y="6097"/>
                  <a:pt x="6394" y="5763"/>
                  <a:pt x="6465" y="5370"/>
                </a:cubicBezTo>
                <a:close/>
                <a:moveTo>
                  <a:pt x="869" y="1"/>
                </a:moveTo>
                <a:cubicBezTo>
                  <a:pt x="500" y="1"/>
                  <a:pt x="262" y="84"/>
                  <a:pt x="119" y="263"/>
                </a:cubicBezTo>
                <a:cubicBezTo>
                  <a:pt x="0" y="429"/>
                  <a:pt x="0" y="608"/>
                  <a:pt x="0" y="703"/>
                </a:cubicBezTo>
                <a:cubicBezTo>
                  <a:pt x="0" y="953"/>
                  <a:pt x="143" y="1203"/>
                  <a:pt x="310" y="1501"/>
                </a:cubicBezTo>
                <a:cubicBezTo>
                  <a:pt x="595" y="2001"/>
                  <a:pt x="965" y="2644"/>
                  <a:pt x="715" y="3358"/>
                </a:cubicBezTo>
                <a:cubicBezTo>
                  <a:pt x="655" y="3525"/>
                  <a:pt x="679" y="3680"/>
                  <a:pt x="786" y="3823"/>
                </a:cubicBezTo>
                <a:cubicBezTo>
                  <a:pt x="929" y="4025"/>
                  <a:pt x="1286" y="4192"/>
                  <a:pt x="1822" y="4299"/>
                </a:cubicBezTo>
                <a:cubicBezTo>
                  <a:pt x="857" y="5156"/>
                  <a:pt x="715" y="6394"/>
                  <a:pt x="1453" y="7466"/>
                </a:cubicBezTo>
                <a:cubicBezTo>
                  <a:pt x="1858" y="8026"/>
                  <a:pt x="2322" y="8418"/>
                  <a:pt x="2834" y="8621"/>
                </a:cubicBezTo>
                <a:cubicBezTo>
                  <a:pt x="3155" y="8740"/>
                  <a:pt x="3477" y="8799"/>
                  <a:pt x="3834" y="8799"/>
                </a:cubicBezTo>
                <a:cubicBezTo>
                  <a:pt x="3929" y="8799"/>
                  <a:pt x="4024" y="8799"/>
                  <a:pt x="4120" y="8788"/>
                </a:cubicBezTo>
                <a:cubicBezTo>
                  <a:pt x="4322" y="8776"/>
                  <a:pt x="4548" y="8609"/>
                  <a:pt x="4786" y="8311"/>
                </a:cubicBezTo>
                <a:cubicBezTo>
                  <a:pt x="4953" y="8085"/>
                  <a:pt x="5144" y="7787"/>
                  <a:pt x="5322" y="7418"/>
                </a:cubicBezTo>
                <a:cubicBezTo>
                  <a:pt x="5418" y="7252"/>
                  <a:pt x="5489" y="7097"/>
                  <a:pt x="5548" y="6942"/>
                </a:cubicBezTo>
                <a:lnTo>
                  <a:pt x="5548" y="7537"/>
                </a:lnTo>
                <a:cubicBezTo>
                  <a:pt x="5548" y="7633"/>
                  <a:pt x="5620" y="7704"/>
                  <a:pt x="5715" y="7704"/>
                </a:cubicBezTo>
                <a:cubicBezTo>
                  <a:pt x="5799" y="7704"/>
                  <a:pt x="5870" y="7633"/>
                  <a:pt x="5870" y="7537"/>
                </a:cubicBezTo>
                <a:lnTo>
                  <a:pt x="5870" y="6954"/>
                </a:lnTo>
                <a:cubicBezTo>
                  <a:pt x="5929" y="7109"/>
                  <a:pt x="6013" y="7252"/>
                  <a:pt x="6096" y="7418"/>
                </a:cubicBezTo>
                <a:cubicBezTo>
                  <a:pt x="6287" y="7787"/>
                  <a:pt x="6465" y="8085"/>
                  <a:pt x="6632" y="8311"/>
                </a:cubicBezTo>
                <a:cubicBezTo>
                  <a:pt x="6870" y="8621"/>
                  <a:pt x="7096" y="8776"/>
                  <a:pt x="7299" y="8788"/>
                </a:cubicBezTo>
                <a:cubicBezTo>
                  <a:pt x="7406" y="8799"/>
                  <a:pt x="7501" y="8799"/>
                  <a:pt x="7584" y="8799"/>
                </a:cubicBezTo>
                <a:cubicBezTo>
                  <a:pt x="7942" y="8799"/>
                  <a:pt x="8275" y="8740"/>
                  <a:pt x="8585" y="8621"/>
                </a:cubicBezTo>
                <a:cubicBezTo>
                  <a:pt x="9108" y="8418"/>
                  <a:pt x="9585" y="8026"/>
                  <a:pt x="9966" y="7466"/>
                </a:cubicBezTo>
                <a:cubicBezTo>
                  <a:pt x="10728" y="6394"/>
                  <a:pt x="10561" y="5156"/>
                  <a:pt x="9597" y="4299"/>
                </a:cubicBezTo>
                <a:cubicBezTo>
                  <a:pt x="10144" y="4192"/>
                  <a:pt x="10490" y="4025"/>
                  <a:pt x="10632" y="3823"/>
                </a:cubicBezTo>
                <a:cubicBezTo>
                  <a:pt x="10740" y="3680"/>
                  <a:pt x="10775" y="3525"/>
                  <a:pt x="10716" y="3358"/>
                </a:cubicBezTo>
                <a:cubicBezTo>
                  <a:pt x="10478" y="2644"/>
                  <a:pt x="10835" y="2001"/>
                  <a:pt x="11109" y="1501"/>
                </a:cubicBezTo>
                <a:cubicBezTo>
                  <a:pt x="11275" y="1203"/>
                  <a:pt x="11430" y="941"/>
                  <a:pt x="11430" y="703"/>
                </a:cubicBezTo>
                <a:cubicBezTo>
                  <a:pt x="11525" y="608"/>
                  <a:pt x="11525" y="406"/>
                  <a:pt x="11394" y="263"/>
                </a:cubicBezTo>
                <a:cubicBezTo>
                  <a:pt x="11252" y="84"/>
                  <a:pt x="11013" y="1"/>
                  <a:pt x="10632" y="1"/>
                </a:cubicBezTo>
                <a:cubicBezTo>
                  <a:pt x="9120" y="1"/>
                  <a:pt x="7942" y="989"/>
                  <a:pt x="7215" y="1846"/>
                </a:cubicBezTo>
                <a:cubicBezTo>
                  <a:pt x="6787" y="2346"/>
                  <a:pt x="6465" y="2834"/>
                  <a:pt x="6287" y="3144"/>
                </a:cubicBezTo>
                <a:cubicBezTo>
                  <a:pt x="6275" y="3168"/>
                  <a:pt x="6275" y="3180"/>
                  <a:pt x="6263" y="3204"/>
                </a:cubicBezTo>
                <a:cubicBezTo>
                  <a:pt x="6227" y="3132"/>
                  <a:pt x="6180" y="3061"/>
                  <a:pt x="6120" y="3013"/>
                </a:cubicBezTo>
                <a:cubicBezTo>
                  <a:pt x="6168" y="2846"/>
                  <a:pt x="6287" y="2442"/>
                  <a:pt x="6441" y="2013"/>
                </a:cubicBezTo>
                <a:cubicBezTo>
                  <a:pt x="6775" y="1084"/>
                  <a:pt x="6977" y="1049"/>
                  <a:pt x="6977" y="1049"/>
                </a:cubicBezTo>
                <a:cubicBezTo>
                  <a:pt x="6977" y="1049"/>
                  <a:pt x="7001" y="1060"/>
                  <a:pt x="7049" y="1144"/>
                </a:cubicBezTo>
                <a:cubicBezTo>
                  <a:pt x="7081" y="1193"/>
                  <a:pt x="7136" y="1225"/>
                  <a:pt x="7195" y="1225"/>
                </a:cubicBezTo>
                <a:cubicBezTo>
                  <a:pt x="7221" y="1225"/>
                  <a:pt x="7249" y="1218"/>
                  <a:pt x="7275" y="1203"/>
                </a:cubicBezTo>
                <a:cubicBezTo>
                  <a:pt x="7346" y="1156"/>
                  <a:pt x="7382" y="1049"/>
                  <a:pt x="7334" y="977"/>
                </a:cubicBezTo>
                <a:cubicBezTo>
                  <a:pt x="7205" y="779"/>
                  <a:pt x="7068" y="721"/>
                  <a:pt x="6971" y="721"/>
                </a:cubicBezTo>
                <a:cubicBezTo>
                  <a:pt x="6951" y="721"/>
                  <a:pt x="6934" y="723"/>
                  <a:pt x="6918" y="727"/>
                </a:cubicBezTo>
                <a:cubicBezTo>
                  <a:pt x="6561" y="763"/>
                  <a:pt x="6287" y="1394"/>
                  <a:pt x="6096" y="1930"/>
                </a:cubicBezTo>
                <a:cubicBezTo>
                  <a:pt x="5965" y="2311"/>
                  <a:pt x="5858" y="2692"/>
                  <a:pt x="5799" y="2870"/>
                </a:cubicBezTo>
                <a:lnTo>
                  <a:pt x="5715" y="2870"/>
                </a:lnTo>
                <a:cubicBezTo>
                  <a:pt x="5668" y="2668"/>
                  <a:pt x="5548" y="2299"/>
                  <a:pt x="5418" y="1930"/>
                </a:cubicBezTo>
                <a:cubicBezTo>
                  <a:pt x="5215" y="1394"/>
                  <a:pt x="4953" y="763"/>
                  <a:pt x="4596" y="727"/>
                </a:cubicBezTo>
                <a:cubicBezTo>
                  <a:pt x="4576" y="723"/>
                  <a:pt x="4555" y="721"/>
                  <a:pt x="4533" y="721"/>
                </a:cubicBezTo>
                <a:cubicBezTo>
                  <a:pt x="4422" y="721"/>
                  <a:pt x="4288" y="779"/>
                  <a:pt x="4179" y="977"/>
                </a:cubicBezTo>
                <a:cubicBezTo>
                  <a:pt x="4132" y="1049"/>
                  <a:pt x="4167" y="1156"/>
                  <a:pt x="4239" y="1203"/>
                </a:cubicBezTo>
                <a:cubicBezTo>
                  <a:pt x="4261" y="1214"/>
                  <a:pt x="4286" y="1220"/>
                  <a:pt x="4313" y="1220"/>
                </a:cubicBezTo>
                <a:cubicBezTo>
                  <a:pt x="4371" y="1220"/>
                  <a:pt x="4432" y="1193"/>
                  <a:pt x="4465" y="1144"/>
                </a:cubicBezTo>
                <a:cubicBezTo>
                  <a:pt x="4501" y="1049"/>
                  <a:pt x="4536" y="1049"/>
                  <a:pt x="4536" y="1049"/>
                </a:cubicBezTo>
                <a:cubicBezTo>
                  <a:pt x="4536" y="1049"/>
                  <a:pt x="4727" y="1084"/>
                  <a:pt x="5072" y="2013"/>
                </a:cubicBezTo>
                <a:cubicBezTo>
                  <a:pt x="5215" y="2430"/>
                  <a:pt x="5334" y="2846"/>
                  <a:pt x="5382" y="3013"/>
                </a:cubicBezTo>
                <a:cubicBezTo>
                  <a:pt x="5322" y="3073"/>
                  <a:pt x="5275" y="3132"/>
                  <a:pt x="5251" y="3204"/>
                </a:cubicBezTo>
                <a:cubicBezTo>
                  <a:pt x="5239" y="3180"/>
                  <a:pt x="5215" y="3168"/>
                  <a:pt x="5215" y="3144"/>
                </a:cubicBezTo>
                <a:cubicBezTo>
                  <a:pt x="5037" y="2834"/>
                  <a:pt x="4727" y="2346"/>
                  <a:pt x="4298" y="1846"/>
                </a:cubicBezTo>
                <a:cubicBezTo>
                  <a:pt x="3584" y="989"/>
                  <a:pt x="2393" y="1"/>
                  <a:pt x="86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56"/>
          <p:cNvGrpSpPr/>
          <p:nvPr/>
        </p:nvGrpSpPr>
        <p:grpSpPr>
          <a:xfrm>
            <a:off x="6316136" y="2201317"/>
            <a:ext cx="333024" cy="352896"/>
            <a:chOff x="2512749" y="1965042"/>
            <a:chExt cx="333024" cy="352896"/>
          </a:xfrm>
        </p:grpSpPr>
        <p:sp>
          <p:nvSpPr>
            <p:cNvPr id="509" name="Google Shape;509;p56"/>
            <p:cNvSpPr/>
            <p:nvPr/>
          </p:nvSpPr>
          <p:spPr>
            <a:xfrm>
              <a:off x="2590829" y="2129682"/>
              <a:ext cx="49568" cy="60224"/>
            </a:xfrm>
            <a:custGeom>
              <a:avLst/>
              <a:gdLst/>
              <a:ahLst/>
              <a:cxnLst/>
              <a:rect l="l" t="t" r="r" b="b"/>
              <a:pathLst>
                <a:path w="1549" h="1882" extrusionOk="0">
                  <a:moveTo>
                    <a:pt x="775" y="1"/>
                  </a:moveTo>
                  <a:cubicBezTo>
                    <a:pt x="358" y="1"/>
                    <a:pt x="1" y="346"/>
                    <a:pt x="1" y="775"/>
                  </a:cubicBezTo>
                  <a:lnTo>
                    <a:pt x="1" y="1120"/>
                  </a:lnTo>
                  <a:cubicBezTo>
                    <a:pt x="1" y="1537"/>
                    <a:pt x="346" y="1882"/>
                    <a:pt x="775" y="1882"/>
                  </a:cubicBezTo>
                  <a:cubicBezTo>
                    <a:pt x="1203" y="1882"/>
                    <a:pt x="1549" y="1548"/>
                    <a:pt x="1549" y="1120"/>
                  </a:cubicBezTo>
                  <a:lnTo>
                    <a:pt x="1549" y="775"/>
                  </a:lnTo>
                  <a:cubicBezTo>
                    <a:pt x="1537" y="667"/>
                    <a:pt x="1525" y="548"/>
                    <a:pt x="1465" y="441"/>
                  </a:cubicBezTo>
                  <a:cubicBezTo>
                    <a:pt x="1431" y="390"/>
                    <a:pt x="1372" y="351"/>
                    <a:pt x="1315" y="351"/>
                  </a:cubicBezTo>
                  <a:cubicBezTo>
                    <a:pt x="1293" y="351"/>
                    <a:pt x="1271" y="356"/>
                    <a:pt x="1251" y="370"/>
                  </a:cubicBezTo>
                  <a:cubicBezTo>
                    <a:pt x="1180" y="417"/>
                    <a:pt x="1132" y="501"/>
                    <a:pt x="1180" y="584"/>
                  </a:cubicBezTo>
                  <a:cubicBezTo>
                    <a:pt x="1203" y="644"/>
                    <a:pt x="1227" y="703"/>
                    <a:pt x="1227" y="775"/>
                  </a:cubicBezTo>
                  <a:lnTo>
                    <a:pt x="1227" y="1120"/>
                  </a:lnTo>
                  <a:cubicBezTo>
                    <a:pt x="1227" y="1358"/>
                    <a:pt x="1025" y="1560"/>
                    <a:pt x="775" y="1560"/>
                  </a:cubicBezTo>
                  <a:cubicBezTo>
                    <a:pt x="525" y="1560"/>
                    <a:pt x="334" y="1370"/>
                    <a:pt x="334" y="1120"/>
                  </a:cubicBezTo>
                  <a:lnTo>
                    <a:pt x="334" y="775"/>
                  </a:lnTo>
                  <a:cubicBezTo>
                    <a:pt x="334" y="536"/>
                    <a:pt x="525" y="322"/>
                    <a:pt x="775" y="322"/>
                  </a:cubicBezTo>
                  <a:cubicBezTo>
                    <a:pt x="870" y="322"/>
                    <a:pt x="942" y="251"/>
                    <a:pt x="942" y="167"/>
                  </a:cubicBezTo>
                  <a:cubicBezTo>
                    <a:pt x="942" y="72"/>
                    <a:pt x="870" y="1"/>
                    <a:pt x="77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6"/>
            <p:cNvSpPr/>
            <p:nvPr/>
          </p:nvSpPr>
          <p:spPr>
            <a:xfrm>
              <a:off x="2718477" y="2129682"/>
              <a:ext cx="49568" cy="60224"/>
            </a:xfrm>
            <a:custGeom>
              <a:avLst/>
              <a:gdLst/>
              <a:ahLst/>
              <a:cxnLst/>
              <a:rect l="l" t="t" r="r" b="b"/>
              <a:pathLst>
                <a:path w="1549" h="1882" extrusionOk="0">
                  <a:moveTo>
                    <a:pt x="774" y="1"/>
                  </a:moveTo>
                  <a:cubicBezTo>
                    <a:pt x="358" y="1"/>
                    <a:pt x="1" y="346"/>
                    <a:pt x="1" y="775"/>
                  </a:cubicBezTo>
                  <a:lnTo>
                    <a:pt x="1" y="1120"/>
                  </a:lnTo>
                  <a:cubicBezTo>
                    <a:pt x="1" y="1537"/>
                    <a:pt x="346" y="1882"/>
                    <a:pt x="774" y="1882"/>
                  </a:cubicBezTo>
                  <a:cubicBezTo>
                    <a:pt x="1191" y="1882"/>
                    <a:pt x="1548" y="1548"/>
                    <a:pt x="1548" y="1120"/>
                  </a:cubicBezTo>
                  <a:lnTo>
                    <a:pt x="1548" y="775"/>
                  </a:lnTo>
                  <a:cubicBezTo>
                    <a:pt x="1536" y="667"/>
                    <a:pt x="1501" y="548"/>
                    <a:pt x="1465" y="441"/>
                  </a:cubicBezTo>
                  <a:cubicBezTo>
                    <a:pt x="1431" y="390"/>
                    <a:pt x="1372" y="351"/>
                    <a:pt x="1315" y="351"/>
                  </a:cubicBezTo>
                  <a:cubicBezTo>
                    <a:pt x="1292" y="351"/>
                    <a:pt x="1271" y="356"/>
                    <a:pt x="1251" y="370"/>
                  </a:cubicBezTo>
                  <a:cubicBezTo>
                    <a:pt x="1179" y="417"/>
                    <a:pt x="1132" y="501"/>
                    <a:pt x="1179" y="584"/>
                  </a:cubicBezTo>
                  <a:cubicBezTo>
                    <a:pt x="1203" y="644"/>
                    <a:pt x="1215" y="703"/>
                    <a:pt x="1215" y="775"/>
                  </a:cubicBezTo>
                  <a:lnTo>
                    <a:pt x="1215" y="1120"/>
                  </a:lnTo>
                  <a:cubicBezTo>
                    <a:pt x="1215" y="1358"/>
                    <a:pt x="1024" y="1560"/>
                    <a:pt x="774" y="1560"/>
                  </a:cubicBezTo>
                  <a:cubicBezTo>
                    <a:pt x="536" y="1560"/>
                    <a:pt x="322" y="1370"/>
                    <a:pt x="322" y="1120"/>
                  </a:cubicBezTo>
                  <a:lnTo>
                    <a:pt x="322" y="775"/>
                  </a:lnTo>
                  <a:cubicBezTo>
                    <a:pt x="322" y="536"/>
                    <a:pt x="524" y="322"/>
                    <a:pt x="774" y="322"/>
                  </a:cubicBezTo>
                  <a:cubicBezTo>
                    <a:pt x="870" y="322"/>
                    <a:pt x="941" y="251"/>
                    <a:pt x="941" y="167"/>
                  </a:cubicBezTo>
                  <a:cubicBezTo>
                    <a:pt x="941" y="72"/>
                    <a:pt x="870" y="1"/>
                    <a:pt x="7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6"/>
            <p:cNvSpPr/>
            <p:nvPr/>
          </p:nvSpPr>
          <p:spPr>
            <a:xfrm>
              <a:off x="2624365" y="2242994"/>
              <a:ext cx="110528" cy="52064"/>
            </a:xfrm>
            <a:custGeom>
              <a:avLst/>
              <a:gdLst/>
              <a:ahLst/>
              <a:cxnLst/>
              <a:rect l="l" t="t" r="r" b="b"/>
              <a:pathLst>
                <a:path w="3454" h="1627" extrusionOk="0">
                  <a:moveTo>
                    <a:pt x="1870" y="365"/>
                  </a:moveTo>
                  <a:cubicBezTo>
                    <a:pt x="1882" y="365"/>
                    <a:pt x="1882" y="389"/>
                    <a:pt x="1906" y="389"/>
                  </a:cubicBezTo>
                  <a:cubicBezTo>
                    <a:pt x="2001" y="460"/>
                    <a:pt x="2120" y="508"/>
                    <a:pt x="2239" y="555"/>
                  </a:cubicBezTo>
                  <a:lnTo>
                    <a:pt x="2239" y="793"/>
                  </a:lnTo>
                  <a:cubicBezTo>
                    <a:pt x="2239" y="1091"/>
                    <a:pt x="2001" y="1329"/>
                    <a:pt x="1703" y="1329"/>
                  </a:cubicBezTo>
                  <a:cubicBezTo>
                    <a:pt x="1406" y="1329"/>
                    <a:pt x="1168" y="1091"/>
                    <a:pt x="1168" y="793"/>
                  </a:cubicBezTo>
                  <a:lnTo>
                    <a:pt x="1168" y="555"/>
                  </a:lnTo>
                  <a:cubicBezTo>
                    <a:pt x="1287" y="520"/>
                    <a:pt x="1406" y="460"/>
                    <a:pt x="1513" y="389"/>
                  </a:cubicBezTo>
                  <a:cubicBezTo>
                    <a:pt x="1525" y="389"/>
                    <a:pt x="1525" y="365"/>
                    <a:pt x="1537" y="365"/>
                  </a:cubicBezTo>
                  <a:lnTo>
                    <a:pt x="1537" y="603"/>
                  </a:lnTo>
                  <a:cubicBezTo>
                    <a:pt x="1537" y="698"/>
                    <a:pt x="1620" y="770"/>
                    <a:pt x="1703" y="770"/>
                  </a:cubicBezTo>
                  <a:cubicBezTo>
                    <a:pt x="1799" y="770"/>
                    <a:pt x="1870" y="698"/>
                    <a:pt x="1870" y="603"/>
                  </a:cubicBezTo>
                  <a:lnTo>
                    <a:pt x="1870" y="365"/>
                  </a:lnTo>
                  <a:close/>
                  <a:moveTo>
                    <a:pt x="173" y="0"/>
                  </a:moveTo>
                  <a:cubicBezTo>
                    <a:pt x="132" y="0"/>
                    <a:pt x="91" y="18"/>
                    <a:pt x="60" y="55"/>
                  </a:cubicBezTo>
                  <a:cubicBezTo>
                    <a:pt x="1" y="115"/>
                    <a:pt x="1" y="222"/>
                    <a:pt x="72" y="282"/>
                  </a:cubicBezTo>
                  <a:cubicBezTo>
                    <a:pt x="298" y="472"/>
                    <a:pt x="572" y="591"/>
                    <a:pt x="870" y="591"/>
                  </a:cubicBezTo>
                  <a:lnTo>
                    <a:pt x="894" y="591"/>
                  </a:lnTo>
                  <a:lnTo>
                    <a:pt x="894" y="770"/>
                  </a:lnTo>
                  <a:cubicBezTo>
                    <a:pt x="894" y="1246"/>
                    <a:pt x="1275" y="1627"/>
                    <a:pt x="1739" y="1627"/>
                  </a:cubicBezTo>
                  <a:cubicBezTo>
                    <a:pt x="2203" y="1627"/>
                    <a:pt x="2584" y="1234"/>
                    <a:pt x="2584" y="770"/>
                  </a:cubicBezTo>
                  <a:lnTo>
                    <a:pt x="2584" y="591"/>
                  </a:lnTo>
                  <a:lnTo>
                    <a:pt x="2596" y="591"/>
                  </a:lnTo>
                  <a:cubicBezTo>
                    <a:pt x="2894" y="591"/>
                    <a:pt x="3180" y="496"/>
                    <a:pt x="3406" y="282"/>
                  </a:cubicBezTo>
                  <a:cubicBezTo>
                    <a:pt x="3454" y="234"/>
                    <a:pt x="3454" y="139"/>
                    <a:pt x="3394" y="55"/>
                  </a:cubicBezTo>
                  <a:cubicBezTo>
                    <a:pt x="3361" y="23"/>
                    <a:pt x="3314" y="4"/>
                    <a:pt x="3268" y="4"/>
                  </a:cubicBezTo>
                  <a:cubicBezTo>
                    <a:pt x="3231" y="4"/>
                    <a:pt x="3195" y="17"/>
                    <a:pt x="3168" y="43"/>
                  </a:cubicBezTo>
                  <a:cubicBezTo>
                    <a:pt x="3001" y="198"/>
                    <a:pt x="2799" y="270"/>
                    <a:pt x="2584" y="270"/>
                  </a:cubicBezTo>
                  <a:cubicBezTo>
                    <a:pt x="2406" y="270"/>
                    <a:pt x="2239" y="210"/>
                    <a:pt x="2096" y="115"/>
                  </a:cubicBezTo>
                  <a:cubicBezTo>
                    <a:pt x="1983" y="43"/>
                    <a:pt x="1852" y="8"/>
                    <a:pt x="1721" y="8"/>
                  </a:cubicBezTo>
                  <a:cubicBezTo>
                    <a:pt x="1590" y="8"/>
                    <a:pt x="1459" y="43"/>
                    <a:pt x="1346" y="115"/>
                  </a:cubicBezTo>
                  <a:cubicBezTo>
                    <a:pt x="1203" y="222"/>
                    <a:pt x="1037" y="270"/>
                    <a:pt x="858" y="270"/>
                  </a:cubicBezTo>
                  <a:cubicBezTo>
                    <a:pt x="656" y="270"/>
                    <a:pt x="441" y="198"/>
                    <a:pt x="275" y="43"/>
                  </a:cubicBezTo>
                  <a:cubicBezTo>
                    <a:pt x="246" y="15"/>
                    <a:pt x="210" y="0"/>
                    <a:pt x="1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6"/>
            <p:cNvSpPr/>
            <p:nvPr/>
          </p:nvSpPr>
          <p:spPr>
            <a:xfrm>
              <a:off x="2654477" y="2194834"/>
              <a:ext cx="49184" cy="38144"/>
            </a:xfrm>
            <a:custGeom>
              <a:avLst/>
              <a:gdLst/>
              <a:ahLst/>
              <a:cxnLst/>
              <a:rect l="l" t="t" r="r" b="b"/>
              <a:pathLst>
                <a:path w="1537" h="1192" extrusionOk="0">
                  <a:moveTo>
                    <a:pt x="1131" y="346"/>
                  </a:moveTo>
                  <a:cubicBezTo>
                    <a:pt x="1155" y="346"/>
                    <a:pt x="1167" y="346"/>
                    <a:pt x="1167" y="358"/>
                  </a:cubicBezTo>
                  <a:cubicBezTo>
                    <a:pt x="1203" y="358"/>
                    <a:pt x="1203" y="370"/>
                    <a:pt x="1179" y="393"/>
                  </a:cubicBezTo>
                  <a:lnTo>
                    <a:pt x="798" y="870"/>
                  </a:lnTo>
                  <a:cubicBezTo>
                    <a:pt x="786" y="882"/>
                    <a:pt x="786" y="882"/>
                    <a:pt x="762" y="882"/>
                  </a:cubicBezTo>
                  <a:cubicBezTo>
                    <a:pt x="750" y="882"/>
                    <a:pt x="750" y="882"/>
                    <a:pt x="738" y="870"/>
                  </a:cubicBezTo>
                  <a:lnTo>
                    <a:pt x="346" y="393"/>
                  </a:lnTo>
                  <a:cubicBezTo>
                    <a:pt x="334" y="370"/>
                    <a:pt x="334" y="358"/>
                    <a:pt x="346" y="358"/>
                  </a:cubicBezTo>
                  <a:cubicBezTo>
                    <a:pt x="357" y="358"/>
                    <a:pt x="357" y="346"/>
                    <a:pt x="381" y="346"/>
                  </a:cubicBezTo>
                  <a:close/>
                  <a:moveTo>
                    <a:pt x="393" y="1"/>
                  </a:moveTo>
                  <a:cubicBezTo>
                    <a:pt x="262" y="1"/>
                    <a:pt x="131" y="72"/>
                    <a:pt x="60" y="215"/>
                  </a:cubicBezTo>
                  <a:cubicBezTo>
                    <a:pt x="0" y="334"/>
                    <a:pt x="24" y="477"/>
                    <a:pt x="107" y="584"/>
                  </a:cubicBezTo>
                  <a:lnTo>
                    <a:pt x="500" y="1060"/>
                  </a:lnTo>
                  <a:cubicBezTo>
                    <a:pt x="572" y="1144"/>
                    <a:pt x="655" y="1191"/>
                    <a:pt x="774" y="1191"/>
                  </a:cubicBezTo>
                  <a:cubicBezTo>
                    <a:pt x="881" y="1191"/>
                    <a:pt x="989" y="1144"/>
                    <a:pt x="1060" y="1060"/>
                  </a:cubicBezTo>
                  <a:lnTo>
                    <a:pt x="1453" y="584"/>
                  </a:lnTo>
                  <a:cubicBezTo>
                    <a:pt x="1524" y="477"/>
                    <a:pt x="1536" y="334"/>
                    <a:pt x="1477" y="215"/>
                  </a:cubicBezTo>
                  <a:cubicBezTo>
                    <a:pt x="1417" y="96"/>
                    <a:pt x="1298" y="1"/>
                    <a:pt x="1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6"/>
            <p:cNvSpPr/>
            <p:nvPr/>
          </p:nvSpPr>
          <p:spPr>
            <a:xfrm>
              <a:off x="2512749" y="1965042"/>
              <a:ext cx="333024" cy="352896"/>
            </a:xfrm>
            <a:custGeom>
              <a:avLst/>
              <a:gdLst/>
              <a:ahLst/>
              <a:cxnLst/>
              <a:rect l="l" t="t" r="r" b="b"/>
              <a:pathLst>
                <a:path w="10407" h="11028" extrusionOk="0">
                  <a:moveTo>
                    <a:pt x="1038" y="321"/>
                  </a:moveTo>
                  <a:cubicBezTo>
                    <a:pt x="1078" y="321"/>
                    <a:pt x="1119" y="335"/>
                    <a:pt x="1155" y="371"/>
                  </a:cubicBezTo>
                  <a:lnTo>
                    <a:pt x="3108" y="1955"/>
                  </a:lnTo>
                  <a:cubicBezTo>
                    <a:pt x="2881" y="2062"/>
                    <a:pt x="2667" y="2181"/>
                    <a:pt x="2441" y="2300"/>
                  </a:cubicBezTo>
                  <a:lnTo>
                    <a:pt x="846" y="502"/>
                  </a:lnTo>
                  <a:cubicBezTo>
                    <a:pt x="869" y="431"/>
                    <a:pt x="905" y="371"/>
                    <a:pt x="965" y="335"/>
                  </a:cubicBezTo>
                  <a:cubicBezTo>
                    <a:pt x="988" y="326"/>
                    <a:pt x="1012" y="321"/>
                    <a:pt x="1038" y="321"/>
                  </a:cubicBezTo>
                  <a:close/>
                  <a:moveTo>
                    <a:pt x="869" y="990"/>
                  </a:moveTo>
                  <a:lnTo>
                    <a:pt x="2191" y="2479"/>
                  </a:lnTo>
                  <a:cubicBezTo>
                    <a:pt x="2012" y="2610"/>
                    <a:pt x="1834" y="2752"/>
                    <a:pt x="1667" y="2907"/>
                  </a:cubicBezTo>
                  <a:cubicBezTo>
                    <a:pt x="1357" y="3205"/>
                    <a:pt x="1084" y="3538"/>
                    <a:pt x="869" y="3895"/>
                  </a:cubicBezTo>
                  <a:lnTo>
                    <a:pt x="869" y="990"/>
                  </a:lnTo>
                  <a:close/>
                  <a:moveTo>
                    <a:pt x="9373" y="324"/>
                  </a:moveTo>
                  <a:cubicBezTo>
                    <a:pt x="9394" y="324"/>
                    <a:pt x="9414" y="328"/>
                    <a:pt x="9430" y="335"/>
                  </a:cubicBezTo>
                  <a:cubicBezTo>
                    <a:pt x="9489" y="371"/>
                    <a:pt x="9537" y="431"/>
                    <a:pt x="9537" y="502"/>
                  </a:cubicBezTo>
                  <a:lnTo>
                    <a:pt x="9228" y="859"/>
                  </a:lnTo>
                  <a:cubicBezTo>
                    <a:pt x="9168" y="919"/>
                    <a:pt x="9168" y="1026"/>
                    <a:pt x="9239" y="1086"/>
                  </a:cubicBezTo>
                  <a:cubicBezTo>
                    <a:pt x="9275" y="1109"/>
                    <a:pt x="9323" y="1121"/>
                    <a:pt x="9347" y="1121"/>
                  </a:cubicBezTo>
                  <a:cubicBezTo>
                    <a:pt x="9394" y="1121"/>
                    <a:pt x="9442" y="1109"/>
                    <a:pt x="9466" y="1062"/>
                  </a:cubicBezTo>
                  <a:lnTo>
                    <a:pt x="9537" y="990"/>
                  </a:lnTo>
                  <a:lnTo>
                    <a:pt x="9537" y="3895"/>
                  </a:lnTo>
                  <a:cubicBezTo>
                    <a:pt x="9323" y="3538"/>
                    <a:pt x="9049" y="3205"/>
                    <a:pt x="8739" y="2907"/>
                  </a:cubicBezTo>
                  <a:cubicBezTo>
                    <a:pt x="8573" y="2764"/>
                    <a:pt x="8394" y="2610"/>
                    <a:pt x="8215" y="2479"/>
                  </a:cubicBezTo>
                  <a:lnTo>
                    <a:pt x="9001" y="1586"/>
                  </a:lnTo>
                  <a:cubicBezTo>
                    <a:pt x="9061" y="1526"/>
                    <a:pt x="9061" y="1419"/>
                    <a:pt x="8989" y="1359"/>
                  </a:cubicBezTo>
                  <a:cubicBezTo>
                    <a:pt x="8962" y="1332"/>
                    <a:pt x="8925" y="1317"/>
                    <a:pt x="8887" y="1317"/>
                  </a:cubicBezTo>
                  <a:cubicBezTo>
                    <a:pt x="8842" y="1317"/>
                    <a:pt x="8795" y="1338"/>
                    <a:pt x="8763" y="1383"/>
                  </a:cubicBezTo>
                  <a:lnTo>
                    <a:pt x="7942" y="2300"/>
                  </a:lnTo>
                  <a:cubicBezTo>
                    <a:pt x="7739" y="2169"/>
                    <a:pt x="7513" y="2050"/>
                    <a:pt x="7275" y="1955"/>
                  </a:cubicBezTo>
                  <a:lnTo>
                    <a:pt x="9239" y="371"/>
                  </a:lnTo>
                  <a:cubicBezTo>
                    <a:pt x="9279" y="339"/>
                    <a:pt x="9329" y="324"/>
                    <a:pt x="9373" y="324"/>
                  </a:cubicBezTo>
                  <a:close/>
                  <a:moveTo>
                    <a:pt x="5191" y="1859"/>
                  </a:moveTo>
                  <a:cubicBezTo>
                    <a:pt x="7787" y="1859"/>
                    <a:pt x="9882" y="3836"/>
                    <a:pt x="9882" y="6277"/>
                  </a:cubicBezTo>
                  <a:cubicBezTo>
                    <a:pt x="9882" y="6753"/>
                    <a:pt x="9811" y="7217"/>
                    <a:pt x="9656" y="7646"/>
                  </a:cubicBezTo>
                  <a:cubicBezTo>
                    <a:pt x="8940" y="7550"/>
                    <a:pt x="8096" y="7537"/>
                    <a:pt x="7673" y="7537"/>
                  </a:cubicBezTo>
                  <a:cubicBezTo>
                    <a:pt x="7520" y="7537"/>
                    <a:pt x="7422" y="7539"/>
                    <a:pt x="7406" y="7539"/>
                  </a:cubicBezTo>
                  <a:cubicBezTo>
                    <a:pt x="7323" y="7539"/>
                    <a:pt x="7251" y="7610"/>
                    <a:pt x="7251" y="7705"/>
                  </a:cubicBezTo>
                  <a:cubicBezTo>
                    <a:pt x="7251" y="7789"/>
                    <a:pt x="7323" y="7872"/>
                    <a:pt x="7406" y="7872"/>
                  </a:cubicBezTo>
                  <a:cubicBezTo>
                    <a:pt x="7415" y="7872"/>
                    <a:pt x="7581" y="7867"/>
                    <a:pt x="7836" y="7867"/>
                  </a:cubicBezTo>
                  <a:cubicBezTo>
                    <a:pt x="8260" y="7867"/>
                    <a:pt x="8930" y="7881"/>
                    <a:pt x="9525" y="7955"/>
                  </a:cubicBezTo>
                  <a:cubicBezTo>
                    <a:pt x="9418" y="8194"/>
                    <a:pt x="9287" y="8432"/>
                    <a:pt x="9156" y="8646"/>
                  </a:cubicBezTo>
                  <a:cubicBezTo>
                    <a:pt x="8204" y="8289"/>
                    <a:pt x="7203" y="8086"/>
                    <a:pt x="7156" y="8075"/>
                  </a:cubicBezTo>
                  <a:cubicBezTo>
                    <a:pt x="7149" y="8074"/>
                    <a:pt x="7141" y="8073"/>
                    <a:pt x="7134" y="8073"/>
                  </a:cubicBezTo>
                  <a:cubicBezTo>
                    <a:pt x="7057" y="8073"/>
                    <a:pt x="6976" y="8129"/>
                    <a:pt x="6965" y="8206"/>
                  </a:cubicBezTo>
                  <a:cubicBezTo>
                    <a:pt x="6953" y="8301"/>
                    <a:pt x="7013" y="8384"/>
                    <a:pt x="7096" y="8408"/>
                  </a:cubicBezTo>
                  <a:cubicBezTo>
                    <a:pt x="7120" y="8408"/>
                    <a:pt x="8049" y="8598"/>
                    <a:pt x="8966" y="8920"/>
                  </a:cubicBezTo>
                  <a:cubicBezTo>
                    <a:pt x="8108" y="10015"/>
                    <a:pt x="6739" y="10706"/>
                    <a:pt x="5191" y="10706"/>
                  </a:cubicBezTo>
                  <a:cubicBezTo>
                    <a:pt x="3667" y="10706"/>
                    <a:pt x="2298" y="10015"/>
                    <a:pt x="1429" y="8920"/>
                  </a:cubicBezTo>
                  <a:cubicBezTo>
                    <a:pt x="2334" y="8598"/>
                    <a:pt x="3274" y="8420"/>
                    <a:pt x="3286" y="8408"/>
                  </a:cubicBezTo>
                  <a:cubicBezTo>
                    <a:pt x="3382" y="8384"/>
                    <a:pt x="3441" y="8301"/>
                    <a:pt x="3429" y="8206"/>
                  </a:cubicBezTo>
                  <a:cubicBezTo>
                    <a:pt x="3407" y="8129"/>
                    <a:pt x="3336" y="8073"/>
                    <a:pt x="3251" y="8073"/>
                  </a:cubicBezTo>
                  <a:cubicBezTo>
                    <a:pt x="3243" y="8073"/>
                    <a:pt x="3235" y="8074"/>
                    <a:pt x="3227" y="8075"/>
                  </a:cubicBezTo>
                  <a:cubicBezTo>
                    <a:pt x="3167" y="8086"/>
                    <a:pt x="2191" y="8289"/>
                    <a:pt x="1238" y="8646"/>
                  </a:cubicBezTo>
                  <a:cubicBezTo>
                    <a:pt x="1084" y="8420"/>
                    <a:pt x="965" y="8194"/>
                    <a:pt x="869" y="7955"/>
                  </a:cubicBezTo>
                  <a:cubicBezTo>
                    <a:pt x="1465" y="7881"/>
                    <a:pt x="2134" y="7867"/>
                    <a:pt x="2556" y="7867"/>
                  </a:cubicBezTo>
                  <a:cubicBezTo>
                    <a:pt x="2809" y="7867"/>
                    <a:pt x="2972" y="7872"/>
                    <a:pt x="2977" y="7872"/>
                  </a:cubicBezTo>
                  <a:cubicBezTo>
                    <a:pt x="3072" y="7872"/>
                    <a:pt x="3143" y="7789"/>
                    <a:pt x="3143" y="7705"/>
                  </a:cubicBezTo>
                  <a:cubicBezTo>
                    <a:pt x="3143" y="7610"/>
                    <a:pt x="3072" y="7539"/>
                    <a:pt x="2977" y="7539"/>
                  </a:cubicBezTo>
                  <a:cubicBezTo>
                    <a:pt x="2961" y="7539"/>
                    <a:pt x="2865" y="7537"/>
                    <a:pt x="2713" y="7537"/>
                  </a:cubicBezTo>
                  <a:cubicBezTo>
                    <a:pt x="2296" y="7537"/>
                    <a:pt x="1460" y="7550"/>
                    <a:pt x="726" y="7646"/>
                  </a:cubicBezTo>
                  <a:cubicBezTo>
                    <a:pt x="584" y="7217"/>
                    <a:pt x="512" y="6753"/>
                    <a:pt x="512" y="6277"/>
                  </a:cubicBezTo>
                  <a:cubicBezTo>
                    <a:pt x="512" y="3836"/>
                    <a:pt x="2608" y="1859"/>
                    <a:pt x="5191" y="1859"/>
                  </a:cubicBezTo>
                  <a:close/>
                  <a:moveTo>
                    <a:pt x="1042" y="0"/>
                  </a:moveTo>
                  <a:cubicBezTo>
                    <a:pt x="968" y="0"/>
                    <a:pt x="893" y="17"/>
                    <a:pt x="822" y="50"/>
                  </a:cubicBezTo>
                  <a:cubicBezTo>
                    <a:pt x="643" y="145"/>
                    <a:pt x="536" y="324"/>
                    <a:pt x="536" y="514"/>
                  </a:cubicBezTo>
                  <a:lnTo>
                    <a:pt x="536" y="4538"/>
                  </a:lnTo>
                  <a:cubicBezTo>
                    <a:pt x="310" y="5086"/>
                    <a:pt x="191" y="5669"/>
                    <a:pt x="191" y="6277"/>
                  </a:cubicBezTo>
                  <a:cubicBezTo>
                    <a:pt x="191" y="6765"/>
                    <a:pt x="262" y="7241"/>
                    <a:pt x="417" y="7705"/>
                  </a:cubicBezTo>
                  <a:cubicBezTo>
                    <a:pt x="310" y="7717"/>
                    <a:pt x="226" y="7753"/>
                    <a:pt x="131" y="7765"/>
                  </a:cubicBezTo>
                  <a:cubicBezTo>
                    <a:pt x="48" y="7789"/>
                    <a:pt x="0" y="7884"/>
                    <a:pt x="12" y="7955"/>
                  </a:cubicBezTo>
                  <a:cubicBezTo>
                    <a:pt x="36" y="8027"/>
                    <a:pt x="107" y="8075"/>
                    <a:pt x="167" y="8075"/>
                  </a:cubicBezTo>
                  <a:lnTo>
                    <a:pt x="203" y="8075"/>
                  </a:lnTo>
                  <a:cubicBezTo>
                    <a:pt x="310" y="8051"/>
                    <a:pt x="417" y="8027"/>
                    <a:pt x="524" y="8003"/>
                  </a:cubicBezTo>
                  <a:cubicBezTo>
                    <a:pt x="631" y="8265"/>
                    <a:pt x="762" y="8527"/>
                    <a:pt x="929" y="8765"/>
                  </a:cubicBezTo>
                  <a:cubicBezTo>
                    <a:pt x="762" y="8837"/>
                    <a:pt x="595" y="8908"/>
                    <a:pt x="453" y="8979"/>
                  </a:cubicBezTo>
                  <a:cubicBezTo>
                    <a:pt x="369" y="9027"/>
                    <a:pt x="345" y="9122"/>
                    <a:pt x="369" y="9206"/>
                  </a:cubicBezTo>
                  <a:cubicBezTo>
                    <a:pt x="405" y="9265"/>
                    <a:pt x="465" y="9301"/>
                    <a:pt x="524" y="9301"/>
                  </a:cubicBezTo>
                  <a:cubicBezTo>
                    <a:pt x="548" y="9301"/>
                    <a:pt x="560" y="9301"/>
                    <a:pt x="595" y="9277"/>
                  </a:cubicBezTo>
                  <a:cubicBezTo>
                    <a:pt x="762" y="9194"/>
                    <a:pt x="941" y="9122"/>
                    <a:pt x="1119" y="9039"/>
                  </a:cubicBezTo>
                  <a:cubicBezTo>
                    <a:pt x="1286" y="9253"/>
                    <a:pt x="1453" y="9456"/>
                    <a:pt x="1655" y="9634"/>
                  </a:cubicBezTo>
                  <a:cubicBezTo>
                    <a:pt x="2608" y="10527"/>
                    <a:pt x="3858" y="11027"/>
                    <a:pt x="5191" y="11027"/>
                  </a:cubicBezTo>
                  <a:cubicBezTo>
                    <a:pt x="6537" y="11027"/>
                    <a:pt x="7787" y="10527"/>
                    <a:pt x="8739" y="9634"/>
                  </a:cubicBezTo>
                  <a:cubicBezTo>
                    <a:pt x="8930" y="9444"/>
                    <a:pt x="9108" y="9253"/>
                    <a:pt x="9275" y="9039"/>
                  </a:cubicBezTo>
                  <a:cubicBezTo>
                    <a:pt x="9454" y="9122"/>
                    <a:pt x="9632" y="9194"/>
                    <a:pt x="9787" y="9277"/>
                  </a:cubicBezTo>
                  <a:cubicBezTo>
                    <a:pt x="9823" y="9301"/>
                    <a:pt x="9835" y="9301"/>
                    <a:pt x="9870" y="9301"/>
                  </a:cubicBezTo>
                  <a:cubicBezTo>
                    <a:pt x="9930" y="9301"/>
                    <a:pt x="9990" y="9265"/>
                    <a:pt x="10013" y="9206"/>
                  </a:cubicBezTo>
                  <a:cubicBezTo>
                    <a:pt x="10061" y="9134"/>
                    <a:pt x="10025" y="9027"/>
                    <a:pt x="9942" y="8979"/>
                  </a:cubicBezTo>
                  <a:cubicBezTo>
                    <a:pt x="9787" y="8908"/>
                    <a:pt x="9632" y="8837"/>
                    <a:pt x="9466" y="8765"/>
                  </a:cubicBezTo>
                  <a:cubicBezTo>
                    <a:pt x="9632" y="8527"/>
                    <a:pt x="9763" y="8265"/>
                    <a:pt x="9870" y="8003"/>
                  </a:cubicBezTo>
                  <a:cubicBezTo>
                    <a:pt x="9978" y="8015"/>
                    <a:pt x="10073" y="8051"/>
                    <a:pt x="10180" y="8075"/>
                  </a:cubicBezTo>
                  <a:lnTo>
                    <a:pt x="10228" y="8075"/>
                  </a:lnTo>
                  <a:cubicBezTo>
                    <a:pt x="10299" y="8075"/>
                    <a:pt x="10359" y="8027"/>
                    <a:pt x="10371" y="7955"/>
                  </a:cubicBezTo>
                  <a:cubicBezTo>
                    <a:pt x="10406" y="7872"/>
                    <a:pt x="10347" y="7777"/>
                    <a:pt x="10275" y="7765"/>
                  </a:cubicBezTo>
                  <a:cubicBezTo>
                    <a:pt x="10180" y="7729"/>
                    <a:pt x="10085" y="7717"/>
                    <a:pt x="9990" y="7705"/>
                  </a:cubicBezTo>
                  <a:cubicBezTo>
                    <a:pt x="10132" y="7241"/>
                    <a:pt x="10216" y="6765"/>
                    <a:pt x="10216" y="6277"/>
                  </a:cubicBezTo>
                  <a:cubicBezTo>
                    <a:pt x="10216" y="5669"/>
                    <a:pt x="10097" y="5086"/>
                    <a:pt x="9870" y="4538"/>
                  </a:cubicBezTo>
                  <a:lnTo>
                    <a:pt x="9870" y="514"/>
                  </a:lnTo>
                  <a:cubicBezTo>
                    <a:pt x="9870" y="324"/>
                    <a:pt x="9763" y="145"/>
                    <a:pt x="9585" y="50"/>
                  </a:cubicBezTo>
                  <a:cubicBezTo>
                    <a:pt x="9514" y="17"/>
                    <a:pt x="9439" y="0"/>
                    <a:pt x="9365" y="0"/>
                  </a:cubicBezTo>
                  <a:cubicBezTo>
                    <a:pt x="9253" y="0"/>
                    <a:pt x="9142" y="38"/>
                    <a:pt x="9049" y="109"/>
                  </a:cubicBezTo>
                  <a:lnTo>
                    <a:pt x="6942" y="1812"/>
                  </a:lnTo>
                  <a:cubicBezTo>
                    <a:pt x="6382" y="1621"/>
                    <a:pt x="5810" y="1514"/>
                    <a:pt x="5191" y="1514"/>
                  </a:cubicBezTo>
                  <a:cubicBezTo>
                    <a:pt x="4584" y="1514"/>
                    <a:pt x="4001" y="1621"/>
                    <a:pt x="3453" y="1812"/>
                  </a:cubicBezTo>
                  <a:lnTo>
                    <a:pt x="1357" y="109"/>
                  </a:lnTo>
                  <a:cubicBezTo>
                    <a:pt x="1264" y="38"/>
                    <a:pt x="1154" y="0"/>
                    <a:pt x="10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7"/>
          <p:cNvSpPr txBox="1">
            <a:spLocks noGrp="1"/>
          </p:cNvSpPr>
          <p:nvPr>
            <p:ph type="title"/>
          </p:nvPr>
        </p:nvSpPr>
        <p:spPr>
          <a:xfrm>
            <a:off x="105508" y="361950"/>
            <a:ext cx="9139067" cy="5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400" dirty="0"/>
              <a:t>Ejemplo: encuentre la tasa de aumento o disminución</a:t>
            </a:r>
            <a:endParaRPr sz="2400" dirty="0"/>
          </a:p>
        </p:txBody>
      </p:sp>
      <p:sp>
        <p:nvSpPr>
          <p:cNvPr id="521" name="Google Shape;521;p57"/>
          <p:cNvSpPr txBox="1">
            <a:spLocks noGrp="1"/>
          </p:cNvSpPr>
          <p:nvPr>
            <p:ph type="title"/>
          </p:nvPr>
        </p:nvSpPr>
        <p:spPr>
          <a:xfrm>
            <a:off x="1410438" y="3259325"/>
            <a:ext cx="4704600" cy="40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accent5"/>
                </a:solidFill>
              </a:rPr>
              <a:t>Calculando el </a:t>
            </a:r>
            <a:r>
              <a:rPr lang="es-CL" sz="1800" dirty="0">
                <a:solidFill>
                  <a:schemeClr val="accent5"/>
                </a:solidFill>
              </a:rPr>
              <a:t>Aumento o Disminución</a:t>
            </a:r>
            <a:endParaRPr sz="1800" dirty="0">
              <a:solidFill>
                <a:schemeClr val="accent5"/>
              </a:solidFill>
            </a:endParaRPr>
          </a:p>
        </p:txBody>
      </p:sp>
      <p:sp>
        <p:nvSpPr>
          <p:cNvPr id="522" name="Google Shape;522;p57"/>
          <p:cNvSpPr txBox="1">
            <a:spLocks noGrp="1"/>
          </p:cNvSpPr>
          <p:nvPr>
            <p:ph type="body" idx="4294967295"/>
          </p:nvPr>
        </p:nvSpPr>
        <p:spPr>
          <a:xfrm>
            <a:off x="383500" y="3961600"/>
            <a:ext cx="3516600" cy="58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400" dirty="0">
                <a:solidFill>
                  <a:schemeClr val="dk1"/>
                </a:solidFill>
              </a:rPr>
              <a:t>100 x (</a:t>
            </a:r>
            <a:r>
              <a:rPr lang="en" sz="1400" u="sng" dirty="0">
                <a:solidFill>
                  <a:schemeClr val="dk1"/>
                </a:solidFill>
              </a:rPr>
              <a:t>número final- número inicial)</a:t>
            </a:r>
            <a:br>
              <a:rPr lang="en" sz="1400" u="sng" dirty="0">
                <a:solidFill>
                  <a:schemeClr val="dk1"/>
                </a:solidFill>
              </a:rPr>
            </a:br>
            <a:r>
              <a:rPr lang="en" sz="1400" dirty="0">
                <a:solidFill>
                  <a:schemeClr val="dk1"/>
                </a:solidFill>
              </a:rPr>
              <a:t>                         número inicial</a:t>
            </a:r>
            <a:endParaRPr sz="1400" dirty="0"/>
          </a:p>
        </p:txBody>
      </p:sp>
      <p:grpSp>
        <p:nvGrpSpPr>
          <p:cNvPr id="523" name="Google Shape;523;p57"/>
          <p:cNvGrpSpPr/>
          <p:nvPr/>
        </p:nvGrpSpPr>
        <p:grpSpPr>
          <a:xfrm>
            <a:off x="1793783" y="1425471"/>
            <a:ext cx="347520" cy="353760"/>
            <a:chOff x="3603533" y="1964946"/>
            <a:chExt cx="347520" cy="353760"/>
          </a:xfrm>
        </p:grpSpPr>
        <p:sp>
          <p:nvSpPr>
            <p:cNvPr id="524" name="Google Shape;524;p57"/>
            <p:cNvSpPr/>
            <p:nvPr/>
          </p:nvSpPr>
          <p:spPr>
            <a:xfrm>
              <a:off x="3603533" y="1964946"/>
              <a:ext cx="347520" cy="353760"/>
            </a:xfrm>
            <a:custGeom>
              <a:avLst/>
              <a:gdLst/>
              <a:ahLst/>
              <a:cxnLst/>
              <a:rect l="l" t="t" r="r" b="b"/>
              <a:pathLst>
                <a:path w="10860" h="11055" extrusionOk="0">
                  <a:moveTo>
                    <a:pt x="596" y="5672"/>
                  </a:moveTo>
                  <a:cubicBezTo>
                    <a:pt x="608" y="5672"/>
                    <a:pt x="632" y="5672"/>
                    <a:pt x="656" y="5684"/>
                  </a:cubicBezTo>
                  <a:cubicBezTo>
                    <a:pt x="537" y="5863"/>
                    <a:pt x="513" y="6065"/>
                    <a:pt x="548" y="6184"/>
                  </a:cubicBezTo>
                  <a:cubicBezTo>
                    <a:pt x="560" y="6292"/>
                    <a:pt x="668" y="6339"/>
                    <a:pt x="715" y="6351"/>
                  </a:cubicBezTo>
                  <a:cubicBezTo>
                    <a:pt x="679" y="6363"/>
                    <a:pt x="632" y="6387"/>
                    <a:pt x="596" y="6387"/>
                  </a:cubicBezTo>
                  <a:cubicBezTo>
                    <a:pt x="441" y="6387"/>
                    <a:pt x="322" y="6268"/>
                    <a:pt x="322" y="6113"/>
                  </a:cubicBezTo>
                  <a:lnTo>
                    <a:pt x="322" y="5934"/>
                  </a:lnTo>
                  <a:cubicBezTo>
                    <a:pt x="322" y="5792"/>
                    <a:pt x="441" y="5672"/>
                    <a:pt x="596" y="5672"/>
                  </a:cubicBezTo>
                  <a:close/>
                  <a:moveTo>
                    <a:pt x="4918" y="6857"/>
                  </a:moveTo>
                  <a:cubicBezTo>
                    <a:pt x="5037" y="6857"/>
                    <a:pt x="5130" y="6890"/>
                    <a:pt x="5180" y="6946"/>
                  </a:cubicBezTo>
                  <a:cubicBezTo>
                    <a:pt x="5228" y="7018"/>
                    <a:pt x="5204" y="7161"/>
                    <a:pt x="5085" y="7339"/>
                  </a:cubicBezTo>
                  <a:cubicBezTo>
                    <a:pt x="4918" y="7577"/>
                    <a:pt x="4799" y="7828"/>
                    <a:pt x="4739" y="8066"/>
                  </a:cubicBezTo>
                  <a:cubicBezTo>
                    <a:pt x="4478" y="7673"/>
                    <a:pt x="4287" y="7280"/>
                    <a:pt x="4192" y="7066"/>
                  </a:cubicBezTo>
                  <a:cubicBezTo>
                    <a:pt x="4358" y="7018"/>
                    <a:pt x="4466" y="6982"/>
                    <a:pt x="4537" y="6946"/>
                  </a:cubicBezTo>
                  <a:cubicBezTo>
                    <a:pt x="4678" y="6884"/>
                    <a:pt x="4809" y="6857"/>
                    <a:pt x="4918" y="6857"/>
                  </a:cubicBezTo>
                  <a:close/>
                  <a:moveTo>
                    <a:pt x="8464" y="324"/>
                  </a:moveTo>
                  <a:cubicBezTo>
                    <a:pt x="8714" y="324"/>
                    <a:pt x="8950" y="378"/>
                    <a:pt x="9169" y="481"/>
                  </a:cubicBezTo>
                  <a:cubicBezTo>
                    <a:pt x="9645" y="743"/>
                    <a:pt x="9942" y="1220"/>
                    <a:pt x="10097" y="1541"/>
                  </a:cubicBezTo>
                  <a:cubicBezTo>
                    <a:pt x="9938" y="1498"/>
                    <a:pt x="9780" y="1477"/>
                    <a:pt x="9628" y="1477"/>
                  </a:cubicBezTo>
                  <a:cubicBezTo>
                    <a:pt x="9361" y="1477"/>
                    <a:pt x="9112" y="1543"/>
                    <a:pt x="8907" y="1672"/>
                  </a:cubicBezTo>
                  <a:cubicBezTo>
                    <a:pt x="8585" y="1922"/>
                    <a:pt x="8418" y="2315"/>
                    <a:pt x="8466" y="2827"/>
                  </a:cubicBezTo>
                  <a:cubicBezTo>
                    <a:pt x="8526" y="3458"/>
                    <a:pt x="8942" y="4089"/>
                    <a:pt x="9371" y="4756"/>
                  </a:cubicBezTo>
                  <a:cubicBezTo>
                    <a:pt x="9942" y="5625"/>
                    <a:pt x="10538" y="6494"/>
                    <a:pt x="10538" y="7589"/>
                  </a:cubicBezTo>
                  <a:cubicBezTo>
                    <a:pt x="10514" y="8470"/>
                    <a:pt x="10240" y="9268"/>
                    <a:pt x="9728" y="9816"/>
                  </a:cubicBezTo>
                  <a:cubicBezTo>
                    <a:pt x="9192" y="10399"/>
                    <a:pt x="8454" y="10697"/>
                    <a:pt x="7585" y="10697"/>
                  </a:cubicBezTo>
                  <a:lnTo>
                    <a:pt x="4668" y="10697"/>
                  </a:lnTo>
                  <a:cubicBezTo>
                    <a:pt x="4739" y="10494"/>
                    <a:pt x="4930" y="10328"/>
                    <a:pt x="5180" y="10328"/>
                  </a:cubicBezTo>
                  <a:lnTo>
                    <a:pt x="6383" y="10328"/>
                  </a:lnTo>
                  <a:cubicBezTo>
                    <a:pt x="6466" y="10328"/>
                    <a:pt x="6549" y="10256"/>
                    <a:pt x="6549" y="10161"/>
                  </a:cubicBezTo>
                  <a:cubicBezTo>
                    <a:pt x="6549" y="10066"/>
                    <a:pt x="6466" y="9994"/>
                    <a:pt x="6383" y="9994"/>
                  </a:cubicBezTo>
                  <a:lnTo>
                    <a:pt x="5978" y="9994"/>
                  </a:lnTo>
                  <a:cubicBezTo>
                    <a:pt x="5621" y="9768"/>
                    <a:pt x="5180" y="9328"/>
                    <a:pt x="5049" y="8756"/>
                  </a:cubicBezTo>
                  <a:cubicBezTo>
                    <a:pt x="4966" y="8339"/>
                    <a:pt x="5073" y="7911"/>
                    <a:pt x="5370" y="7494"/>
                  </a:cubicBezTo>
                  <a:cubicBezTo>
                    <a:pt x="5668" y="7077"/>
                    <a:pt x="5513" y="6815"/>
                    <a:pt x="5430" y="6720"/>
                  </a:cubicBezTo>
                  <a:cubicBezTo>
                    <a:pt x="5318" y="6588"/>
                    <a:pt x="5135" y="6522"/>
                    <a:pt x="4926" y="6522"/>
                  </a:cubicBezTo>
                  <a:cubicBezTo>
                    <a:pt x="4759" y="6522"/>
                    <a:pt x="4574" y="6564"/>
                    <a:pt x="4394" y="6649"/>
                  </a:cubicBezTo>
                  <a:cubicBezTo>
                    <a:pt x="4281" y="6705"/>
                    <a:pt x="4082" y="6798"/>
                    <a:pt x="3745" y="6798"/>
                  </a:cubicBezTo>
                  <a:cubicBezTo>
                    <a:pt x="3445" y="6798"/>
                    <a:pt x="3034" y="6724"/>
                    <a:pt x="2477" y="6482"/>
                  </a:cubicBezTo>
                  <a:cubicBezTo>
                    <a:pt x="1882" y="6232"/>
                    <a:pt x="1310" y="6125"/>
                    <a:pt x="989" y="6065"/>
                  </a:cubicBezTo>
                  <a:cubicBezTo>
                    <a:pt x="953" y="6053"/>
                    <a:pt x="882" y="6053"/>
                    <a:pt x="846" y="6042"/>
                  </a:cubicBezTo>
                  <a:cubicBezTo>
                    <a:pt x="846" y="5946"/>
                    <a:pt x="870" y="5803"/>
                    <a:pt x="1060" y="5708"/>
                  </a:cubicBezTo>
                  <a:cubicBezTo>
                    <a:pt x="1092" y="5699"/>
                    <a:pt x="1141" y="5695"/>
                    <a:pt x="1201" y="5695"/>
                  </a:cubicBezTo>
                  <a:cubicBezTo>
                    <a:pt x="1298" y="5695"/>
                    <a:pt x="1423" y="5705"/>
                    <a:pt x="1549" y="5720"/>
                  </a:cubicBezTo>
                  <a:cubicBezTo>
                    <a:pt x="1739" y="5737"/>
                    <a:pt x="1967" y="5757"/>
                    <a:pt x="2218" y="5757"/>
                  </a:cubicBezTo>
                  <a:cubicBezTo>
                    <a:pt x="2877" y="5757"/>
                    <a:pt x="3697" y="5613"/>
                    <a:pt x="4430" y="4863"/>
                  </a:cubicBezTo>
                  <a:cubicBezTo>
                    <a:pt x="4489" y="4803"/>
                    <a:pt x="4489" y="4696"/>
                    <a:pt x="4430" y="4637"/>
                  </a:cubicBezTo>
                  <a:cubicBezTo>
                    <a:pt x="4400" y="4607"/>
                    <a:pt x="4358" y="4592"/>
                    <a:pt x="4317" y="4592"/>
                  </a:cubicBezTo>
                  <a:cubicBezTo>
                    <a:pt x="4275" y="4592"/>
                    <a:pt x="4233" y="4607"/>
                    <a:pt x="4204" y="4637"/>
                  </a:cubicBezTo>
                  <a:cubicBezTo>
                    <a:pt x="3608" y="5232"/>
                    <a:pt x="2977" y="5411"/>
                    <a:pt x="2406" y="5446"/>
                  </a:cubicBezTo>
                  <a:cubicBezTo>
                    <a:pt x="2227" y="5387"/>
                    <a:pt x="2072" y="5280"/>
                    <a:pt x="1977" y="5172"/>
                  </a:cubicBezTo>
                  <a:cubicBezTo>
                    <a:pt x="2120" y="5172"/>
                    <a:pt x="2287" y="5161"/>
                    <a:pt x="2465" y="5113"/>
                  </a:cubicBezTo>
                  <a:cubicBezTo>
                    <a:pt x="2549" y="5101"/>
                    <a:pt x="2596" y="5006"/>
                    <a:pt x="2584" y="4922"/>
                  </a:cubicBezTo>
                  <a:cubicBezTo>
                    <a:pt x="2574" y="4839"/>
                    <a:pt x="2499" y="4801"/>
                    <a:pt x="2425" y="4801"/>
                  </a:cubicBezTo>
                  <a:cubicBezTo>
                    <a:pt x="2415" y="4801"/>
                    <a:pt x="2404" y="4802"/>
                    <a:pt x="2394" y="4803"/>
                  </a:cubicBezTo>
                  <a:cubicBezTo>
                    <a:pt x="2241" y="4843"/>
                    <a:pt x="2103" y="4859"/>
                    <a:pt x="1981" y="4859"/>
                  </a:cubicBezTo>
                  <a:cubicBezTo>
                    <a:pt x="1552" y="4859"/>
                    <a:pt x="1310" y="4660"/>
                    <a:pt x="1227" y="4577"/>
                  </a:cubicBezTo>
                  <a:cubicBezTo>
                    <a:pt x="1275" y="4268"/>
                    <a:pt x="1584" y="3148"/>
                    <a:pt x="2703" y="2767"/>
                  </a:cubicBezTo>
                  <a:lnTo>
                    <a:pt x="2703" y="2827"/>
                  </a:lnTo>
                  <a:cubicBezTo>
                    <a:pt x="2703" y="2910"/>
                    <a:pt x="2775" y="2982"/>
                    <a:pt x="2870" y="2982"/>
                  </a:cubicBezTo>
                  <a:cubicBezTo>
                    <a:pt x="2954" y="2982"/>
                    <a:pt x="3037" y="2910"/>
                    <a:pt x="3037" y="2827"/>
                  </a:cubicBezTo>
                  <a:cubicBezTo>
                    <a:pt x="3049" y="2291"/>
                    <a:pt x="3346" y="2065"/>
                    <a:pt x="3489" y="1993"/>
                  </a:cubicBezTo>
                  <a:cubicBezTo>
                    <a:pt x="3823" y="2386"/>
                    <a:pt x="3727" y="2863"/>
                    <a:pt x="3727" y="2898"/>
                  </a:cubicBezTo>
                  <a:cubicBezTo>
                    <a:pt x="3716" y="2982"/>
                    <a:pt x="3775" y="3077"/>
                    <a:pt x="3846" y="3089"/>
                  </a:cubicBezTo>
                  <a:lnTo>
                    <a:pt x="3882" y="3089"/>
                  </a:lnTo>
                  <a:cubicBezTo>
                    <a:pt x="3930" y="3089"/>
                    <a:pt x="3966" y="3077"/>
                    <a:pt x="4001" y="3029"/>
                  </a:cubicBezTo>
                  <a:cubicBezTo>
                    <a:pt x="4132" y="3160"/>
                    <a:pt x="4311" y="3398"/>
                    <a:pt x="4370" y="3696"/>
                  </a:cubicBezTo>
                  <a:cubicBezTo>
                    <a:pt x="4382" y="3779"/>
                    <a:pt x="4442" y="3815"/>
                    <a:pt x="4525" y="3815"/>
                  </a:cubicBezTo>
                  <a:cubicBezTo>
                    <a:pt x="6037" y="3863"/>
                    <a:pt x="7418" y="4684"/>
                    <a:pt x="8192" y="5982"/>
                  </a:cubicBezTo>
                  <a:cubicBezTo>
                    <a:pt x="8538" y="6554"/>
                    <a:pt x="8752" y="7208"/>
                    <a:pt x="8788" y="7863"/>
                  </a:cubicBezTo>
                  <a:cubicBezTo>
                    <a:pt x="8835" y="8566"/>
                    <a:pt x="8704" y="9256"/>
                    <a:pt x="8371" y="9911"/>
                  </a:cubicBezTo>
                  <a:cubicBezTo>
                    <a:pt x="8335" y="9983"/>
                    <a:pt x="8371" y="10090"/>
                    <a:pt x="8454" y="10125"/>
                  </a:cubicBezTo>
                  <a:cubicBezTo>
                    <a:pt x="8478" y="10149"/>
                    <a:pt x="8490" y="10149"/>
                    <a:pt x="8526" y="10149"/>
                  </a:cubicBezTo>
                  <a:cubicBezTo>
                    <a:pt x="8585" y="10149"/>
                    <a:pt x="8645" y="10113"/>
                    <a:pt x="8669" y="10054"/>
                  </a:cubicBezTo>
                  <a:cubicBezTo>
                    <a:pt x="9014" y="9351"/>
                    <a:pt x="9169" y="8613"/>
                    <a:pt x="9121" y="7851"/>
                  </a:cubicBezTo>
                  <a:cubicBezTo>
                    <a:pt x="9073" y="7137"/>
                    <a:pt x="8847" y="6434"/>
                    <a:pt x="8478" y="5815"/>
                  </a:cubicBezTo>
                  <a:cubicBezTo>
                    <a:pt x="8121" y="5208"/>
                    <a:pt x="7633" y="4696"/>
                    <a:pt x="7061" y="4327"/>
                  </a:cubicBezTo>
                  <a:cubicBezTo>
                    <a:pt x="6787" y="3553"/>
                    <a:pt x="6394" y="2172"/>
                    <a:pt x="6847" y="1243"/>
                  </a:cubicBezTo>
                  <a:cubicBezTo>
                    <a:pt x="7025" y="862"/>
                    <a:pt x="7347" y="589"/>
                    <a:pt x="7799" y="446"/>
                  </a:cubicBezTo>
                  <a:cubicBezTo>
                    <a:pt x="8029" y="364"/>
                    <a:pt x="8252" y="324"/>
                    <a:pt x="8464" y="324"/>
                  </a:cubicBezTo>
                  <a:close/>
                  <a:moveTo>
                    <a:pt x="8449" y="0"/>
                  </a:moveTo>
                  <a:cubicBezTo>
                    <a:pt x="8203" y="0"/>
                    <a:pt x="7947" y="46"/>
                    <a:pt x="7680" y="136"/>
                  </a:cubicBezTo>
                  <a:cubicBezTo>
                    <a:pt x="7145" y="315"/>
                    <a:pt x="6752" y="636"/>
                    <a:pt x="6525" y="1112"/>
                  </a:cubicBezTo>
                  <a:cubicBezTo>
                    <a:pt x="6311" y="1577"/>
                    <a:pt x="6252" y="2172"/>
                    <a:pt x="6335" y="2875"/>
                  </a:cubicBezTo>
                  <a:cubicBezTo>
                    <a:pt x="6383" y="3244"/>
                    <a:pt x="6490" y="3660"/>
                    <a:pt x="6621" y="4077"/>
                  </a:cubicBezTo>
                  <a:cubicBezTo>
                    <a:pt x="6025" y="3744"/>
                    <a:pt x="5335" y="3565"/>
                    <a:pt x="4644" y="3529"/>
                  </a:cubicBezTo>
                  <a:cubicBezTo>
                    <a:pt x="4489" y="3065"/>
                    <a:pt x="4180" y="2767"/>
                    <a:pt x="4025" y="2660"/>
                  </a:cubicBezTo>
                  <a:cubicBezTo>
                    <a:pt x="4013" y="2422"/>
                    <a:pt x="3942" y="2065"/>
                    <a:pt x="3668" y="1767"/>
                  </a:cubicBezTo>
                  <a:lnTo>
                    <a:pt x="3704" y="1589"/>
                  </a:lnTo>
                  <a:cubicBezTo>
                    <a:pt x="3716" y="1505"/>
                    <a:pt x="3656" y="1422"/>
                    <a:pt x="3573" y="1410"/>
                  </a:cubicBezTo>
                  <a:cubicBezTo>
                    <a:pt x="3564" y="1409"/>
                    <a:pt x="3556" y="1409"/>
                    <a:pt x="3549" y="1409"/>
                  </a:cubicBezTo>
                  <a:cubicBezTo>
                    <a:pt x="3466" y="1409"/>
                    <a:pt x="3405" y="1465"/>
                    <a:pt x="3394" y="1541"/>
                  </a:cubicBezTo>
                  <a:lnTo>
                    <a:pt x="3358" y="1720"/>
                  </a:lnTo>
                  <a:cubicBezTo>
                    <a:pt x="3192" y="1803"/>
                    <a:pt x="2882" y="1993"/>
                    <a:pt x="2751" y="2434"/>
                  </a:cubicBezTo>
                  <a:cubicBezTo>
                    <a:pt x="1227" y="2839"/>
                    <a:pt x="894" y="4399"/>
                    <a:pt x="894" y="4672"/>
                  </a:cubicBezTo>
                  <a:cubicBezTo>
                    <a:pt x="894" y="4696"/>
                    <a:pt x="906" y="4744"/>
                    <a:pt x="918" y="4756"/>
                  </a:cubicBezTo>
                  <a:cubicBezTo>
                    <a:pt x="929" y="4780"/>
                    <a:pt x="1108" y="5018"/>
                    <a:pt x="1501" y="5149"/>
                  </a:cubicBezTo>
                  <a:cubicBezTo>
                    <a:pt x="1549" y="5208"/>
                    <a:pt x="1620" y="5339"/>
                    <a:pt x="1763" y="5458"/>
                  </a:cubicBezTo>
                  <a:cubicBezTo>
                    <a:pt x="1703" y="5458"/>
                    <a:pt x="1644" y="5446"/>
                    <a:pt x="1584" y="5446"/>
                  </a:cubicBezTo>
                  <a:cubicBezTo>
                    <a:pt x="1447" y="5428"/>
                    <a:pt x="1325" y="5416"/>
                    <a:pt x="1220" y="5416"/>
                  </a:cubicBezTo>
                  <a:cubicBezTo>
                    <a:pt x="1114" y="5416"/>
                    <a:pt x="1025" y="5428"/>
                    <a:pt x="953" y="5458"/>
                  </a:cubicBezTo>
                  <a:cubicBezTo>
                    <a:pt x="929" y="5458"/>
                    <a:pt x="929" y="5470"/>
                    <a:pt x="918" y="5470"/>
                  </a:cubicBezTo>
                  <a:cubicBezTo>
                    <a:pt x="870" y="5446"/>
                    <a:pt x="810" y="5411"/>
                    <a:pt x="751" y="5399"/>
                  </a:cubicBezTo>
                  <a:lnTo>
                    <a:pt x="751" y="5339"/>
                  </a:lnTo>
                  <a:cubicBezTo>
                    <a:pt x="751" y="5256"/>
                    <a:pt x="679" y="5172"/>
                    <a:pt x="596" y="5172"/>
                  </a:cubicBezTo>
                  <a:cubicBezTo>
                    <a:pt x="501" y="5172"/>
                    <a:pt x="429" y="5256"/>
                    <a:pt x="429" y="5339"/>
                  </a:cubicBezTo>
                  <a:lnTo>
                    <a:pt x="429" y="5399"/>
                  </a:lnTo>
                  <a:cubicBezTo>
                    <a:pt x="167" y="5470"/>
                    <a:pt x="1" y="5696"/>
                    <a:pt x="1" y="5970"/>
                  </a:cubicBezTo>
                  <a:lnTo>
                    <a:pt x="1" y="6149"/>
                  </a:lnTo>
                  <a:cubicBezTo>
                    <a:pt x="1" y="6470"/>
                    <a:pt x="263" y="6744"/>
                    <a:pt x="596" y="6744"/>
                  </a:cubicBezTo>
                  <a:cubicBezTo>
                    <a:pt x="798" y="6744"/>
                    <a:pt x="989" y="6637"/>
                    <a:pt x="1096" y="6458"/>
                  </a:cubicBezTo>
                  <a:cubicBezTo>
                    <a:pt x="1430" y="6518"/>
                    <a:pt x="1870" y="6625"/>
                    <a:pt x="2358" y="6827"/>
                  </a:cubicBezTo>
                  <a:cubicBezTo>
                    <a:pt x="2958" y="7080"/>
                    <a:pt x="3399" y="7165"/>
                    <a:pt x="3740" y="7165"/>
                  </a:cubicBezTo>
                  <a:cubicBezTo>
                    <a:pt x="3785" y="7165"/>
                    <a:pt x="3829" y="7164"/>
                    <a:pt x="3870" y="7161"/>
                  </a:cubicBezTo>
                  <a:cubicBezTo>
                    <a:pt x="3954" y="7375"/>
                    <a:pt x="4239" y="8018"/>
                    <a:pt x="4704" y="8542"/>
                  </a:cubicBezTo>
                  <a:cubicBezTo>
                    <a:pt x="4704" y="8661"/>
                    <a:pt x="4716" y="8768"/>
                    <a:pt x="4739" y="8887"/>
                  </a:cubicBezTo>
                  <a:cubicBezTo>
                    <a:pt x="4847" y="9363"/>
                    <a:pt x="5132" y="9756"/>
                    <a:pt x="5454" y="10042"/>
                  </a:cubicBezTo>
                  <a:lnTo>
                    <a:pt x="5180" y="10042"/>
                  </a:lnTo>
                  <a:cubicBezTo>
                    <a:pt x="4692" y="10042"/>
                    <a:pt x="4323" y="10435"/>
                    <a:pt x="4323" y="10887"/>
                  </a:cubicBezTo>
                  <a:cubicBezTo>
                    <a:pt x="4323" y="10983"/>
                    <a:pt x="4394" y="11054"/>
                    <a:pt x="4489" y="11054"/>
                  </a:cubicBezTo>
                  <a:lnTo>
                    <a:pt x="7597" y="11054"/>
                  </a:lnTo>
                  <a:cubicBezTo>
                    <a:pt x="8561" y="11054"/>
                    <a:pt x="9383" y="10709"/>
                    <a:pt x="9978" y="10078"/>
                  </a:cubicBezTo>
                  <a:cubicBezTo>
                    <a:pt x="10550" y="9459"/>
                    <a:pt x="10859" y="8590"/>
                    <a:pt x="10859" y="7613"/>
                  </a:cubicBezTo>
                  <a:cubicBezTo>
                    <a:pt x="10847" y="6399"/>
                    <a:pt x="10204" y="5434"/>
                    <a:pt x="9645" y="4577"/>
                  </a:cubicBezTo>
                  <a:cubicBezTo>
                    <a:pt x="9228" y="3958"/>
                    <a:pt x="8835" y="3363"/>
                    <a:pt x="8776" y="2791"/>
                  </a:cubicBezTo>
                  <a:cubicBezTo>
                    <a:pt x="8752" y="2410"/>
                    <a:pt x="8847" y="2113"/>
                    <a:pt x="9073" y="1946"/>
                  </a:cubicBezTo>
                  <a:cubicBezTo>
                    <a:pt x="9208" y="1850"/>
                    <a:pt x="9386" y="1802"/>
                    <a:pt x="9584" y="1802"/>
                  </a:cubicBezTo>
                  <a:cubicBezTo>
                    <a:pt x="9806" y="1802"/>
                    <a:pt x="10055" y="1862"/>
                    <a:pt x="10300" y="1982"/>
                  </a:cubicBezTo>
                  <a:cubicBezTo>
                    <a:pt x="10320" y="1989"/>
                    <a:pt x="10339" y="1993"/>
                    <a:pt x="10359" y="1993"/>
                  </a:cubicBezTo>
                  <a:cubicBezTo>
                    <a:pt x="10399" y="1993"/>
                    <a:pt x="10439" y="1978"/>
                    <a:pt x="10478" y="1946"/>
                  </a:cubicBezTo>
                  <a:cubicBezTo>
                    <a:pt x="10514" y="1898"/>
                    <a:pt x="10550" y="1839"/>
                    <a:pt x="10514" y="1779"/>
                  </a:cubicBezTo>
                  <a:cubicBezTo>
                    <a:pt x="10502" y="1743"/>
                    <a:pt x="10181" y="672"/>
                    <a:pt x="9300" y="208"/>
                  </a:cubicBezTo>
                  <a:cubicBezTo>
                    <a:pt x="9036" y="69"/>
                    <a:pt x="8751" y="0"/>
                    <a:pt x="84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7"/>
            <p:cNvSpPr/>
            <p:nvPr/>
          </p:nvSpPr>
          <p:spPr>
            <a:xfrm>
              <a:off x="3823757" y="2285522"/>
              <a:ext cx="16416" cy="10304"/>
            </a:xfrm>
            <a:custGeom>
              <a:avLst/>
              <a:gdLst/>
              <a:ahLst/>
              <a:cxnLst/>
              <a:rect l="l" t="t" r="r" b="b"/>
              <a:pathLst>
                <a:path w="513" h="322" extrusionOk="0">
                  <a:moveTo>
                    <a:pt x="167" y="0"/>
                  </a:moveTo>
                  <a:cubicBezTo>
                    <a:pt x="84" y="0"/>
                    <a:pt x="1" y="72"/>
                    <a:pt x="1" y="155"/>
                  </a:cubicBezTo>
                  <a:cubicBezTo>
                    <a:pt x="1" y="250"/>
                    <a:pt x="84" y="322"/>
                    <a:pt x="167" y="322"/>
                  </a:cubicBezTo>
                  <a:lnTo>
                    <a:pt x="346" y="322"/>
                  </a:lnTo>
                  <a:cubicBezTo>
                    <a:pt x="441" y="322"/>
                    <a:pt x="513" y="250"/>
                    <a:pt x="513" y="155"/>
                  </a:cubicBezTo>
                  <a:cubicBezTo>
                    <a:pt x="513" y="72"/>
                    <a:pt x="441" y="0"/>
                    <a:pt x="3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7"/>
            <p:cNvSpPr/>
            <p:nvPr/>
          </p:nvSpPr>
          <p:spPr>
            <a:xfrm>
              <a:off x="3664493" y="2075218"/>
              <a:ext cx="26720" cy="26688"/>
            </a:xfrm>
            <a:custGeom>
              <a:avLst/>
              <a:gdLst/>
              <a:ahLst/>
              <a:cxnLst/>
              <a:rect l="l" t="t" r="r" b="b"/>
              <a:pathLst>
                <a:path w="835" h="834" extrusionOk="0">
                  <a:moveTo>
                    <a:pt x="417" y="321"/>
                  </a:moveTo>
                  <a:cubicBezTo>
                    <a:pt x="477" y="321"/>
                    <a:pt x="513" y="357"/>
                    <a:pt x="513" y="417"/>
                  </a:cubicBezTo>
                  <a:cubicBezTo>
                    <a:pt x="513" y="476"/>
                    <a:pt x="453" y="524"/>
                    <a:pt x="417" y="524"/>
                  </a:cubicBezTo>
                  <a:cubicBezTo>
                    <a:pt x="358" y="524"/>
                    <a:pt x="310" y="476"/>
                    <a:pt x="310" y="417"/>
                  </a:cubicBezTo>
                  <a:cubicBezTo>
                    <a:pt x="310" y="357"/>
                    <a:pt x="346" y="321"/>
                    <a:pt x="417" y="321"/>
                  </a:cubicBezTo>
                  <a:close/>
                  <a:moveTo>
                    <a:pt x="417" y="0"/>
                  </a:moveTo>
                  <a:cubicBezTo>
                    <a:pt x="179" y="0"/>
                    <a:pt x="1" y="202"/>
                    <a:pt x="1" y="417"/>
                  </a:cubicBezTo>
                  <a:cubicBezTo>
                    <a:pt x="1" y="655"/>
                    <a:pt x="191" y="833"/>
                    <a:pt x="417" y="833"/>
                  </a:cubicBezTo>
                  <a:cubicBezTo>
                    <a:pt x="656" y="833"/>
                    <a:pt x="834" y="643"/>
                    <a:pt x="834" y="417"/>
                  </a:cubicBezTo>
                  <a:cubicBezTo>
                    <a:pt x="834" y="202"/>
                    <a:pt x="632" y="0"/>
                    <a:pt x="4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57"/>
          <p:cNvSpPr/>
          <p:nvPr/>
        </p:nvSpPr>
        <p:spPr>
          <a:xfrm>
            <a:off x="2441747" y="2040329"/>
            <a:ext cx="367712" cy="367680"/>
          </a:xfrm>
          <a:custGeom>
            <a:avLst/>
            <a:gdLst/>
            <a:ahLst/>
            <a:cxnLst/>
            <a:rect l="l" t="t" r="r" b="b"/>
            <a:pathLst>
              <a:path w="11491" h="11490" extrusionOk="0">
                <a:moveTo>
                  <a:pt x="5585" y="1643"/>
                </a:moveTo>
                <a:lnTo>
                  <a:pt x="5585" y="3013"/>
                </a:lnTo>
                <a:cubicBezTo>
                  <a:pt x="5322" y="3482"/>
                  <a:pt x="4845" y="3751"/>
                  <a:pt x="4340" y="3751"/>
                </a:cubicBezTo>
                <a:cubicBezTo>
                  <a:pt x="4204" y="3751"/>
                  <a:pt x="4066" y="3732"/>
                  <a:pt x="3930" y="3691"/>
                </a:cubicBezTo>
                <a:lnTo>
                  <a:pt x="2966" y="2727"/>
                </a:lnTo>
                <a:lnTo>
                  <a:pt x="2966" y="2727"/>
                </a:lnTo>
                <a:cubicBezTo>
                  <a:pt x="3070" y="2737"/>
                  <a:pt x="3176" y="2742"/>
                  <a:pt x="3281" y="2742"/>
                </a:cubicBezTo>
                <a:cubicBezTo>
                  <a:pt x="3666" y="2742"/>
                  <a:pt x="4051" y="2672"/>
                  <a:pt x="4406" y="2513"/>
                </a:cubicBezTo>
                <a:cubicBezTo>
                  <a:pt x="4871" y="2322"/>
                  <a:pt x="5275" y="2024"/>
                  <a:pt x="5585" y="1643"/>
                </a:cubicBezTo>
                <a:close/>
                <a:moveTo>
                  <a:pt x="5573" y="3560"/>
                </a:moveTo>
                <a:lnTo>
                  <a:pt x="5573" y="5322"/>
                </a:lnTo>
                <a:lnTo>
                  <a:pt x="4323" y="4084"/>
                </a:lnTo>
                <a:cubicBezTo>
                  <a:pt x="4799" y="4084"/>
                  <a:pt x="5240" y="3882"/>
                  <a:pt x="5573" y="3560"/>
                </a:cubicBezTo>
                <a:close/>
                <a:moveTo>
                  <a:pt x="5918" y="3560"/>
                </a:moveTo>
                <a:cubicBezTo>
                  <a:pt x="6240" y="3882"/>
                  <a:pt x="6692" y="4084"/>
                  <a:pt x="7168" y="4084"/>
                </a:cubicBezTo>
                <a:lnTo>
                  <a:pt x="5918" y="5322"/>
                </a:lnTo>
                <a:lnTo>
                  <a:pt x="5918" y="3560"/>
                </a:lnTo>
                <a:close/>
                <a:moveTo>
                  <a:pt x="2727" y="2965"/>
                </a:moveTo>
                <a:lnTo>
                  <a:pt x="3692" y="3929"/>
                </a:lnTo>
                <a:cubicBezTo>
                  <a:pt x="3894" y="4572"/>
                  <a:pt x="3608" y="5251"/>
                  <a:pt x="3013" y="5584"/>
                </a:cubicBezTo>
                <a:lnTo>
                  <a:pt x="1644" y="5584"/>
                </a:lnTo>
                <a:cubicBezTo>
                  <a:pt x="2025" y="5275"/>
                  <a:pt x="2323" y="4870"/>
                  <a:pt x="2525" y="4406"/>
                </a:cubicBezTo>
                <a:cubicBezTo>
                  <a:pt x="2716" y="3941"/>
                  <a:pt x="2775" y="3453"/>
                  <a:pt x="2727" y="2965"/>
                </a:cubicBezTo>
                <a:close/>
                <a:moveTo>
                  <a:pt x="4085" y="4334"/>
                </a:moveTo>
                <a:lnTo>
                  <a:pt x="5335" y="5584"/>
                </a:lnTo>
                <a:lnTo>
                  <a:pt x="3561" y="5584"/>
                </a:lnTo>
                <a:cubicBezTo>
                  <a:pt x="3894" y="5251"/>
                  <a:pt x="4085" y="4799"/>
                  <a:pt x="4085" y="4334"/>
                </a:cubicBezTo>
                <a:close/>
                <a:moveTo>
                  <a:pt x="7407" y="4334"/>
                </a:moveTo>
                <a:cubicBezTo>
                  <a:pt x="7407" y="4810"/>
                  <a:pt x="7585" y="5251"/>
                  <a:pt x="7919" y="5584"/>
                </a:cubicBezTo>
                <a:lnTo>
                  <a:pt x="6156" y="5584"/>
                </a:lnTo>
                <a:lnTo>
                  <a:pt x="7407" y="4334"/>
                </a:lnTo>
                <a:close/>
                <a:moveTo>
                  <a:pt x="5918" y="1643"/>
                </a:moveTo>
                <a:cubicBezTo>
                  <a:pt x="6228" y="2024"/>
                  <a:pt x="6633" y="2322"/>
                  <a:pt x="7085" y="2513"/>
                </a:cubicBezTo>
                <a:cubicBezTo>
                  <a:pt x="7457" y="2665"/>
                  <a:pt x="7843" y="2741"/>
                  <a:pt x="8239" y="2741"/>
                </a:cubicBezTo>
                <a:cubicBezTo>
                  <a:pt x="8338" y="2741"/>
                  <a:pt x="8438" y="2736"/>
                  <a:pt x="8538" y="2727"/>
                </a:cubicBezTo>
                <a:lnTo>
                  <a:pt x="8538" y="2727"/>
                </a:lnTo>
                <a:lnTo>
                  <a:pt x="8502" y="2751"/>
                </a:lnTo>
                <a:cubicBezTo>
                  <a:pt x="8442" y="2810"/>
                  <a:pt x="8442" y="2929"/>
                  <a:pt x="8502" y="2989"/>
                </a:cubicBezTo>
                <a:cubicBezTo>
                  <a:pt x="8538" y="3025"/>
                  <a:pt x="8573" y="3036"/>
                  <a:pt x="8621" y="3036"/>
                </a:cubicBezTo>
                <a:cubicBezTo>
                  <a:pt x="8669" y="3036"/>
                  <a:pt x="8716" y="3025"/>
                  <a:pt x="8740" y="2989"/>
                </a:cubicBezTo>
                <a:lnTo>
                  <a:pt x="8764" y="2965"/>
                </a:lnTo>
                <a:lnTo>
                  <a:pt x="8764" y="2965"/>
                </a:lnTo>
                <a:cubicBezTo>
                  <a:pt x="8716" y="3453"/>
                  <a:pt x="8788" y="3941"/>
                  <a:pt x="8978" y="4406"/>
                </a:cubicBezTo>
                <a:cubicBezTo>
                  <a:pt x="9169" y="4870"/>
                  <a:pt x="9466" y="5275"/>
                  <a:pt x="9859" y="5584"/>
                </a:cubicBezTo>
                <a:lnTo>
                  <a:pt x="8490" y="5584"/>
                </a:lnTo>
                <a:cubicBezTo>
                  <a:pt x="7895" y="5251"/>
                  <a:pt x="7609" y="4572"/>
                  <a:pt x="7799" y="3929"/>
                </a:cubicBezTo>
                <a:lnTo>
                  <a:pt x="8204" y="3525"/>
                </a:lnTo>
                <a:cubicBezTo>
                  <a:pt x="8264" y="3465"/>
                  <a:pt x="8264" y="3346"/>
                  <a:pt x="8204" y="3286"/>
                </a:cubicBezTo>
                <a:cubicBezTo>
                  <a:pt x="8175" y="3257"/>
                  <a:pt x="8130" y="3242"/>
                  <a:pt x="8085" y="3242"/>
                </a:cubicBezTo>
                <a:cubicBezTo>
                  <a:pt x="8041" y="3242"/>
                  <a:pt x="7996" y="3257"/>
                  <a:pt x="7966" y="3286"/>
                </a:cubicBezTo>
                <a:lnTo>
                  <a:pt x="7561" y="3691"/>
                </a:lnTo>
                <a:cubicBezTo>
                  <a:pt x="7428" y="3731"/>
                  <a:pt x="7293" y="3750"/>
                  <a:pt x="7160" y="3750"/>
                </a:cubicBezTo>
                <a:cubicBezTo>
                  <a:pt x="6652" y="3750"/>
                  <a:pt x="6171" y="3472"/>
                  <a:pt x="5906" y="3001"/>
                </a:cubicBezTo>
                <a:lnTo>
                  <a:pt x="5906" y="1643"/>
                </a:lnTo>
                <a:close/>
                <a:moveTo>
                  <a:pt x="5347" y="5906"/>
                </a:moveTo>
                <a:lnTo>
                  <a:pt x="4097" y="7156"/>
                </a:lnTo>
                <a:cubicBezTo>
                  <a:pt x="4097" y="6680"/>
                  <a:pt x="3918" y="6239"/>
                  <a:pt x="3573" y="5906"/>
                </a:cubicBezTo>
                <a:close/>
                <a:moveTo>
                  <a:pt x="7942" y="5906"/>
                </a:moveTo>
                <a:cubicBezTo>
                  <a:pt x="7609" y="6239"/>
                  <a:pt x="7418" y="6704"/>
                  <a:pt x="7418" y="7156"/>
                </a:cubicBezTo>
                <a:lnTo>
                  <a:pt x="6168" y="5906"/>
                </a:lnTo>
                <a:close/>
                <a:moveTo>
                  <a:pt x="5585" y="6144"/>
                </a:moveTo>
                <a:lnTo>
                  <a:pt x="5585" y="7918"/>
                </a:lnTo>
                <a:cubicBezTo>
                  <a:pt x="5263" y="7585"/>
                  <a:pt x="4811" y="7394"/>
                  <a:pt x="4335" y="7394"/>
                </a:cubicBezTo>
                <a:lnTo>
                  <a:pt x="5585" y="6144"/>
                </a:lnTo>
                <a:close/>
                <a:moveTo>
                  <a:pt x="5918" y="6144"/>
                </a:moveTo>
                <a:lnTo>
                  <a:pt x="7168" y="7394"/>
                </a:lnTo>
                <a:cubicBezTo>
                  <a:pt x="6680" y="7394"/>
                  <a:pt x="6240" y="7573"/>
                  <a:pt x="5918" y="7918"/>
                </a:cubicBezTo>
                <a:lnTo>
                  <a:pt x="5918" y="6144"/>
                </a:lnTo>
                <a:close/>
                <a:moveTo>
                  <a:pt x="9859" y="5906"/>
                </a:moveTo>
                <a:cubicBezTo>
                  <a:pt x="9466" y="6215"/>
                  <a:pt x="9169" y="6620"/>
                  <a:pt x="8978" y="7085"/>
                </a:cubicBezTo>
                <a:cubicBezTo>
                  <a:pt x="8788" y="7549"/>
                  <a:pt x="8728" y="8037"/>
                  <a:pt x="8776" y="8525"/>
                </a:cubicBezTo>
                <a:lnTo>
                  <a:pt x="7799" y="7561"/>
                </a:lnTo>
                <a:cubicBezTo>
                  <a:pt x="7609" y="6918"/>
                  <a:pt x="7895" y="6239"/>
                  <a:pt x="8490" y="5906"/>
                </a:cubicBezTo>
                <a:close/>
                <a:moveTo>
                  <a:pt x="3001" y="5906"/>
                </a:moveTo>
                <a:cubicBezTo>
                  <a:pt x="3597" y="6239"/>
                  <a:pt x="3870" y="6918"/>
                  <a:pt x="3680" y="7561"/>
                </a:cubicBezTo>
                <a:lnTo>
                  <a:pt x="3275" y="7966"/>
                </a:lnTo>
                <a:cubicBezTo>
                  <a:pt x="3216" y="8025"/>
                  <a:pt x="3216" y="8144"/>
                  <a:pt x="3275" y="8204"/>
                </a:cubicBezTo>
                <a:cubicBezTo>
                  <a:pt x="3311" y="8228"/>
                  <a:pt x="3358" y="8251"/>
                  <a:pt x="3394" y="8251"/>
                </a:cubicBezTo>
                <a:cubicBezTo>
                  <a:pt x="3442" y="8251"/>
                  <a:pt x="3489" y="8228"/>
                  <a:pt x="3513" y="8204"/>
                </a:cubicBezTo>
                <a:lnTo>
                  <a:pt x="3918" y="7799"/>
                </a:lnTo>
                <a:cubicBezTo>
                  <a:pt x="4051" y="7759"/>
                  <a:pt x="4186" y="7740"/>
                  <a:pt x="4320" y="7740"/>
                </a:cubicBezTo>
                <a:cubicBezTo>
                  <a:pt x="4828" y="7740"/>
                  <a:pt x="5309" y="8018"/>
                  <a:pt x="5573" y="8490"/>
                </a:cubicBezTo>
                <a:lnTo>
                  <a:pt x="5573" y="9844"/>
                </a:lnTo>
                <a:lnTo>
                  <a:pt x="5573" y="9844"/>
                </a:lnTo>
                <a:cubicBezTo>
                  <a:pt x="5265" y="9458"/>
                  <a:pt x="4865" y="9166"/>
                  <a:pt x="4406" y="8978"/>
                </a:cubicBezTo>
                <a:cubicBezTo>
                  <a:pt x="4049" y="8823"/>
                  <a:pt x="3668" y="8751"/>
                  <a:pt x="3275" y="8751"/>
                </a:cubicBezTo>
                <a:cubicBezTo>
                  <a:pt x="3180" y="8751"/>
                  <a:pt x="3061" y="8751"/>
                  <a:pt x="2954" y="8763"/>
                </a:cubicBezTo>
                <a:lnTo>
                  <a:pt x="2977" y="8740"/>
                </a:lnTo>
                <a:cubicBezTo>
                  <a:pt x="3037" y="8680"/>
                  <a:pt x="3037" y="8561"/>
                  <a:pt x="2977" y="8501"/>
                </a:cubicBezTo>
                <a:cubicBezTo>
                  <a:pt x="2948" y="8472"/>
                  <a:pt x="2903" y="8457"/>
                  <a:pt x="2858" y="8457"/>
                </a:cubicBezTo>
                <a:cubicBezTo>
                  <a:pt x="2814" y="8457"/>
                  <a:pt x="2769" y="8472"/>
                  <a:pt x="2739" y="8501"/>
                </a:cubicBezTo>
                <a:lnTo>
                  <a:pt x="2716" y="8525"/>
                </a:lnTo>
                <a:cubicBezTo>
                  <a:pt x="2775" y="8037"/>
                  <a:pt x="2704" y="7549"/>
                  <a:pt x="2501" y="7085"/>
                </a:cubicBezTo>
                <a:cubicBezTo>
                  <a:pt x="2311" y="6620"/>
                  <a:pt x="2013" y="6227"/>
                  <a:pt x="1632" y="5906"/>
                </a:cubicBezTo>
                <a:close/>
                <a:moveTo>
                  <a:pt x="7165" y="7740"/>
                </a:moveTo>
                <a:cubicBezTo>
                  <a:pt x="7297" y="7740"/>
                  <a:pt x="7430" y="7759"/>
                  <a:pt x="7561" y="7799"/>
                </a:cubicBezTo>
                <a:lnTo>
                  <a:pt x="8538" y="8763"/>
                </a:lnTo>
                <a:cubicBezTo>
                  <a:pt x="8447" y="8757"/>
                  <a:pt x="8357" y="8754"/>
                  <a:pt x="8267" y="8754"/>
                </a:cubicBezTo>
                <a:cubicBezTo>
                  <a:pt x="7861" y="8754"/>
                  <a:pt x="7465" y="8822"/>
                  <a:pt x="7085" y="8978"/>
                </a:cubicBezTo>
                <a:cubicBezTo>
                  <a:pt x="6633" y="9168"/>
                  <a:pt x="6228" y="9466"/>
                  <a:pt x="5918" y="9847"/>
                </a:cubicBezTo>
                <a:lnTo>
                  <a:pt x="5918" y="8490"/>
                </a:lnTo>
                <a:cubicBezTo>
                  <a:pt x="6173" y="8018"/>
                  <a:pt x="6660" y="7740"/>
                  <a:pt x="7165" y="7740"/>
                </a:cubicBezTo>
                <a:close/>
                <a:moveTo>
                  <a:pt x="5752" y="0"/>
                </a:moveTo>
                <a:cubicBezTo>
                  <a:pt x="5656" y="0"/>
                  <a:pt x="5585" y="72"/>
                  <a:pt x="5585" y="167"/>
                </a:cubicBezTo>
                <a:lnTo>
                  <a:pt x="5585" y="1024"/>
                </a:lnTo>
                <a:cubicBezTo>
                  <a:pt x="5299" y="1560"/>
                  <a:pt x="4847" y="1977"/>
                  <a:pt x="4287" y="2203"/>
                </a:cubicBezTo>
                <a:cubicBezTo>
                  <a:pt x="3970" y="2334"/>
                  <a:pt x="3626" y="2397"/>
                  <a:pt x="3281" y="2397"/>
                </a:cubicBezTo>
                <a:cubicBezTo>
                  <a:pt x="3029" y="2397"/>
                  <a:pt x="2778" y="2364"/>
                  <a:pt x="2537" y="2298"/>
                </a:cubicBezTo>
                <a:lnTo>
                  <a:pt x="1918" y="1679"/>
                </a:lnTo>
                <a:cubicBezTo>
                  <a:pt x="1894" y="1649"/>
                  <a:pt x="1849" y="1634"/>
                  <a:pt x="1803" y="1634"/>
                </a:cubicBezTo>
                <a:cubicBezTo>
                  <a:pt x="1757" y="1634"/>
                  <a:pt x="1709" y="1649"/>
                  <a:pt x="1680" y="1679"/>
                </a:cubicBezTo>
                <a:cubicBezTo>
                  <a:pt x="1620" y="1739"/>
                  <a:pt x="1620" y="1858"/>
                  <a:pt x="1680" y="1917"/>
                </a:cubicBezTo>
                <a:lnTo>
                  <a:pt x="2299" y="2536"/>
                </a:lnTo>
                <a:cubicBezTo>
                  <a:pt x="2477" y="3108"/>
                  <a:pt x="2442" y="3727"/>
                  <a:pt x="2204" y="4287"/>
                </a:cubicBezTo>
                <a:cubicBezTo>
                  <a:pt x="1977" y="4834"/>
                  <a:pt x="1549" y="5299"/>
                  <a:pt x="1025" y="5584"/>
                </a:cubicBezTo>
                <a:lnTo>
                  <a:pt x="168" y="5584"/>
                </a:lnTo>
                <a:cubicBezTo>
                  <a:pt x="84" y="5584"/>
                  <a:pt x="1" y="5656"/>
                  <a:pt x="1" y="5751"/>
                </a:cubicBezTo>
                <a:cubicBezTo>
                  <a:pt x="1" y="5834"/>
                  <a:pt x="84" y="5906"/>
                  <a:pt x="168" y="5906"/>
                </a:cubicBezTo>
                <a:lnTo>
                  <a:pt x="1025" y="5906"/>
                </a:lnTo>
                <a:cubicBezTo>
                  <a:pt x="1573" y="6192"/>
                  <a:pt x="1977" y="6656"/>
                  <a:pt x="2204" y="7204"/>
                </a:cubicBezTo>
                <a:cubicBezTo>
                  <a:pt x="2430" y="7751"/>
                  <a:pt x="2465" y="8382"/>
                  <a:pt x="2299" y="8966"/>
                </a:cubicBezTo>
                <a:lnTo>
                  <a:pt x="1680" y="9573"/>
                </a:lnTo>
                <a:cubicBezTo>
                  <a:pt x="1620" y="9632"/>
                  <a:pt x="1620" y="9752"/>
                  <a:pt x="1680" y="9811"/>
                </a:cubicBezTo>
                <a:cubicBezTo>
                  <a:pt x="1715" y="9835"/>
                  <a:pt x="1763" y="9859"/>
                  <a:pt x="1799" y="9859"/>
                </a:cubicBezTo>
                <a:cubicBezTo>
                  <a:pt x="1846" y="9859"/>
                  <a:pt x="1894" y="9835"/>
                  <a:pt x="1918" y="9811"/>
                </a:cubicBezTo>
                <a:lnTo>
                  <a:pt x="2537" y="9204"/>
                </a:lnTo>
                <a:cubicBezTo>
                  <a:pt x="2786" y="9126"/>
                  <a:pt x="3044" y="9087"/>
                  <a:pt x="3302" y="9087"/>
                </a:cubicBezTo>
                <a:cubicBezTo>
                  <a:pt x="3636" y="9087"/>
                  <a:pt x="3971" y="9153"/>
                  <a:pt x="4287" y="9287"/>
                </a:cubicBezTo>
                <a:cubicBezTo>
                  <a:pt x="4835" y="9513"/>
                  <a:pt x="5299" y="9942"/>
                  <a:pt x="5585" y="10466"/>
                </a:cubicBezTo>
                <a:lnTo>
                  <a:pt x="5585" y="11323"/>
                </a:lnTo>
                <a:cubicBezTo>
                  <a:pt x="5585" y="11418"/>
                  <a:pt x="5656" y="11490"/>
                  <a:pt x="5752" y="11490"/>
                </a:cubicBezTo>
                <a:cubicBezTo>
                  <a:pt x="5835" y="11490"/>
                  <a:pt x="5906" y="11418"/>
                  <a:pt x="5906" y="11323"/>
                </a:cubicBezTo>
                <a:lnTo>
                  <a:pt x="5906" y="10466"/>
                </a:lnTo>
                <a:cubicBezTo>
                  <a:pt x="6192" y="9930"/>
                  <a:pt x="6656" y="9513"/>
                  <a:pt x="7204" y="9287"/>
                </a:cubicBezTo>
                <a:cubicBezTo>
                  <a:pt x="7522" y="9159"/>
                  <a:pt x="7859" y="9095"/>
                  <a:pt x="8198" y="9095"/>
                </a:cubicBezTo>
                <a:cubicBezTo>
                  <a:pt x="8456" y="9095"/>
                  <a:pt x="8714" y="9132"/>
                  <a:pt x="8966" y="9204"/>
                </a:cubicBezTo>
                <a:lnTo>
                  <a:pt x="9574" y="9811"/>
                </a:lnTo>
                <a:cubicBezTo>
                  <a:pt x="9609" y="9835"/>
                  <a:pt x="9645" y="9859"/>
                  <a:pt x="9693" y="9859"/>
                </a:cubicBezTo>
                <a:cubicBezTo>
                  <a:pt x="9740" y="9859"/>
                  <a:pt x="9776" y="9835"/>
                  <a:pt x="9812" y="9811"/>
                </a:cubicBezTo>
                <a:cubicBezTo>
                  <a:pt x="9871" y="9752"/>
                  <a:pt x="9871" y="9632"/>
                  <a:pt x="9812" y="9573"/>
                </a:cubicBezTo>
                <a:lnTo>
                  <a:pt x="9204" y="8966"/>
                </a:lnTo>
                <a:cubicBezTo>
                  <a:pt x="9026" y="8382"/>
                  <a:pt x="9050" y="7775"/>
                  <a:pt x="9288" y="7204"/>
                </a:cubicBezTo>
                <a:cubicBezTo>
                  <a:pt x="9514" y="6656"/>
                  <a:pt x="9943" y="6192"/>
                  <a:pt x="10466" y="5906"/>
                </a:cubicBezTo>
                <a:lnTo>
                  <a:pt x="11324" y="5906"/>
                </a:lnTo>
                <a:cubicBezTo>
                  <a:pt x="11419" y="5906"/>
                  <a:pt x="11490" y="5834"/>
                  <a:pt x="11490" y="5751"/>
                </a:cubicBezTo>
                <a:cubicBezTo>
                  <a:pt x="11490" y="5656"/>
                  <a:pt x="11419" y="5584"/>
                  <a:pt x="11336" y="5584"/>
                </a:cubicBezTo>
                <a:lnTo>
                  <a:pt x="10466" y="5584"/>
                </a:lnTo>
                <a:cubicBezTo>
                  <a:pt x="9931" y="5299"/>
                  <a:pt x="9514" y="4834"/>
                  <a:pt x="9288" y="4287"/>
                </a:cubicBezTo>
                <a:cubicBezTo>
                  <a:pt x="9073" y="3739"/>
                  <a:pt x="9038" y="3108"/>
                  <a:pt x="9204" y="2536"/>
                </a:cubicBezTo>
                <a:lnTo>
                  <a:pt x="9812" y="1917"/>
                </a:lnTo>
                <a:cubicBezTo>
                  <a:pt x="9871" y="1858"/>
                  <a:pt x="9871" y="1739"/>
                  <a:pt x="9812" y="1679"/>
                </a:cubicBezTo>
                <a:cubicBezTo>
                  <a:pt x="9782" y="1649"/>
                  <a:pt x="9737" y="1634"/>
                  <a:pt x="9693" y="1634"/>
                </a:cubicBezTo>
                <a:cubicBezTo>
                  <a:pt x="9648" y="1634"/>
                  <a:pt x="9603" y="1649"/>
                  <a:pt x="9574" y="1679"/>
                </a:cubicBezTo>
                <a:lnTo>
                  <a:pt x="8966" y="2298"/>
                </a:lnTo>
                <a:cubicBezTo>
                  <a:pt x="8720" y="2374"/>
                  <a:pt x="8470" y="2411"/>
                  <a:pt x="8220" y="2411"/>
                </a:cubicBezTo>
                <a:cubicBezTo>
                  <a:pt x="7877" y="2411"/>
                  <a:pt x="7535" y="2341"/>
                  <a:pt x="7204" y="2203"/>
                </a:cubicBezTo>
                <a:cubicBezTo>
                  <a:pt x="6656" y="1977"/>
                  <a:pt x="6192" y="1548"/>
                  <a:pt x="5918" y="1024"/>
                </a:cubicBezTo>
                <a:lnTo>
                  <a:pt x="5918" y="167"/>
                </a:lnTo>
                <a:cubicBezTo>
                  <a:pt x="5918" y="72"/>
                  <a:pt x="5835" y="0"/>
                  <a:pt x="57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7"/>
          <p:cNvSpPr/>
          <p:nvPr/>
        </p:nvSpPr>
        <p:spPr>
          <a:xfrm>
            <a:off x="2376912" y="1499894"/>
            <a:ext cx="368832" cy="281600"/>
          </a:xfrm>
          <a:custGeom>
            <a:avLst/>
            <a:gdLst/>
            <a:ahLst/>
            <a:cxnLst/>
            <a:rect l="l" t="t" r="r" b="b"/>
            <a:pathLst>
              <a:path w="11526" h="8800" extrusionOk="0">
                <a:moveTo>
                  <a:pt x="5787" y="3215"/>
                </a:moveTo>
                <a:cubicBezTo>
                  <a:pt x="5894" y="3215"/>
                  <a:pt x="5977" y="3299"/>
                  <a:pt x="5977" y="3406"/>
                </a:cubicBezTo>
                <a:cubicBezTo>
                  <a:pt x="5977" y="3501"/>
                  <a:pt x="5894" y="3596"/>
                  <a:pt x="5787" y="3596"/>
                </a:cubicBezTo>
                <a:cubicBezTo>
                  <a:pt x="5679" y="3596"/>
                  <a:pt x="5596" y="3501"/>
                  <a:pt x="5596" y="3406"/>
                </a:cubicBezTo>
                <a:cubicBezTo>
                  <a:pt x="5596" y="3299"/>
                  <a:pt x="5679" y="3215"/>
                  <a:pt x="5787" y="3215"/>
                </a:cubicBezTo>
                <a:close/>
                <a:moveTo>
                  <a:pt x="10632" y="346"/>
                </a:moveTo>
                <a:cubicBezTo>
                  <a:pt x="10894" y="346"/>
                  <a:pt x="11049" y="394"/>
                  <a:pt x="11133" y="489"/>
                </a:cubicBezTo>
                <a:cubicBezTo>
                  <a:pt x="11192" y="537"/>
                  <a:pt x="11192" y="620"/>
                  <a:pt x="11192" y="703"/>
                </a:cubicBezTo>
                <a:cubicBezTo>
                  <a:pt x="11192" y="858"/>
                  <a:pt x="11049" y="1084"/>
                  <a:pt x="10918" y="1334"/>
                </a:cubicBezTo>
                <a:lnTo>
                  <a:pt x="10787" y="1560"/>
                </a:lnTo>
                <a:cubicBezTo>
                  <a:pt x="10656" y="1346"/>
                  <a:pt x="10394" y="1096"/>
                  <a:pt x="9942" y="953"/>
                </a:cubicBezTo>
                <a:cubicBezTo>
                  <a:pt x="9922" y="945"/>
                  <a:pt x="9902" y="941"/>
                  <a:pt x="9882" y="941"/>
                </a:cubicBezTo>
                <a:cubicBezTo>
                  <a:pt x="9817" y="941"/>
                  <a:pt x="9755" y="982"/>
                  <a:pt x="9728" y="1037"/>
                </a:cubicBezTo>
                <a:cubicBezTo>
                  <a:pt x="9680" y="1132"/>
                  <a:pt x="9728" y="1227"/>
                  <a:pt x="9835" y="1275"/>
                </a:cubicBezTo>
                <a:cubicBezTo>
                  <a:pt x="10442" y="1489"/>
                  <a:pt x="10597" y="1882"/>
                  <a:pt x="10609" y="1941"/>
                </a:cubicBezTo>
                <a:cubicBezTo>
                  <a:pt x="10418" y="2394"/>
                  <a:pt x="10299" y="2894"/>
                  <a:pt x="10490" y="3477"/>
                </a:cubicBezTo>
                <a:cubicBezTo>
                  <a:pt x="10501" y="3537"/>
                  <a:pt x="10501" y="3585"/>
                  <a:pt x="10454" y="3632"/>
                </a:cubicBezTo>
                <a:cubicBezTo>
                  <a:pt x="10192" y="3977"/>
                  <a:pt x="8823" y="4108"/>
                  <a:pt x="8239" y="4132"/>
                </a:cubicBezTo>
                <a:cubicBezTo>
                  <a:pt x="7799" y="4156"/>
                  <a:pt x="7376" y="4165"/>
                  <a:pt x="7041" y="4165"/>
                </a:cubicBezTo>
                <a:cubicBezTo>
                  <a:pt x="6706" y="4165"/>
                  <a:pt x="6459" y="4156"/>
                  <a:pt x="6370" y="4144"/>
                </a:cubicBezTo>
                <a:cubicBezTo>
                  <a:pt x="6346" y="4108"/>
                  <a:pt x="6334" y="4073"/>
                  <a:pt x="6322" y="4037"/>
                </a:cubicBezTo>
                <a:cubicBezTo>
                  <a:pt x="6310" y="4025"/>
                  <a:pt x="6322" y="3966"/>
                  <a:pt x="6322" y="3966"/>
                </a:cubicBezTo>
                <a:cubicBezTo>
                  <a:pt x="6346" y="3835"/>
                  <a:pt x="6763" y="2906"/>
                  <a:pt x="7525" y="2037"/>
                </a:cubicBezTo>
                <a:cubicBezTo>
                  <a:pt x="7763" y="1751"/>
                  <a:pt x="8061" y="1465"/>
                  <a:pt x="8406" y="1203"/>
                </a:cubicBezTo>
                <a:cubicBezTo>
                  <a:pt x="8692" y="1156"/>
                  <a:pt x="8954" y="1156"/>
                  <a:pt x="9192" y="1156"/>
                </a:cubicBezTo>
                <a:cubicBezTo>
                  <a:pt x="9287" y="1156"/>
                  <a:pt x="9370" y="1096"/>
                  <a:pt x="9370" y="1001"/>
                </a:cubicBezTo>
                <a:cubicBezTo>
                  <a:pt x="9382" y="918"/>
                  <a:pt x="9311" y="822"/>
                  <a:pt x="9204" y="822"/>
                </a:cubicBezTo>
                <a:lnTo>
                  <a:pt x="8954" y="822"/>
                </a:lnTo>
                <a:cubicBezTo>
                  <a:pt x="9442" y="548"/>
                  <a:pt x="10013" y="346"/>
                  <a:pt x="10632" y="346"/>
                </a:cubicBezTo>
                <a:close/>
                <a:moveTo>
                  <a:pt x="917" y="334"/>
                </a:moveTo>
                <a:cubicBezTo>
                  <a:pt x="1548" y="334"/>
                  <a:pt x="2108" y="537"/>
                  <a:pt x="2596" y="810"/>
                </a:cubicBezTo>
                <a:lnTo>
                  <a:pt x="2358" y="810"/>
                </a:lnTo>
                <a:cubicBezTo>
                  <a:pt x="2274" y="810"/>
                  <a:pt x="2191" y="894"/>
                  <a:pt x="2191" y="989"/>
                </a:cubicBezTo>
                <a:cubicBezTo>
                  <a:pt x="2191" y="1084"/>
                  <a:pt x="2286" y="1156"/>
                  <a:pt x="2381" y="1156"/>
                </a:cubicBezTo>
                <a:cubicBezTo>
                  <a:pt x="2438" y="1153"/>
                  <a:pt x="2495" y="1151"/>
                  <a:pt x="2554" y="1151"/>
                </a:cubicBezTo>
                <a:cubicBezTo>
                  <a:pt x="2745" y="1151"/>
                  <a:pt x="2949" y="1167"/>
                  <a:pt x="3167" y="1203"/>
                </a:cubicBezTo>
                <a:cubicBezTo>
                  <a:pt x="3501" y="1465"/>
                  <a:pt x="3798" y="1763"/>
                  <a:pt x="4036" y="2037"/>
                </a:cubicBezTo>
                <a:cubicBezTo>
                  <a:pt x="4798" y="2918"/>
                  <a:pt x="5227" y="3823"/>
                  <a:pt x="5251" y="3966"/>
                </a:cubicBezTo>
                <a:lnTo>
                  <a:pt x="5251" y="4061"/>
                </a:lnTo>
                <a:cubicBezTo>
                  <a:pt x="5227" y="4085"/>
                  <a:pt x="5215" y="4120"/>
                  <a:pt x="5203" y="4168"/>
                </a:cubicBezTo>
                <a:cubicBezTo>
                  <a:pt x="5120" y="4168"/>
                  <a:pt x="4867" y="4174"/>
                  <a:pt x="4525" y="4174"/>
                </a:cubicBezTo>
                <a:cubicBezTo>
                  <a:pt x="4182" y="4174"/>
                  <a:pt x="3751" y="4168"/>
                  <a:pt x="3310" y="4144"/>
                </a:cubicBezTo>
                <a:cubicBezTo>
                  <a:pt x="2751" y="4085"/>
                  <a:pt x="1369" y="3966"/>
                  <a:pt x="1096" y="3608"/>
                </a:cubicBezTo>
                <a:cubicBezTo>
                  <a:pt x="1072" y="3573"/>
                  <a:pt x="1048" y="3525"/>
                  <a:pt x="1072" y="3465"/>
                </a:cubicBezTo>
                <a:cubicBezTo>
                  <a:pt x="1262" y="2894"/>
                  <a:pt x="1143" y="2382"/>
                  <a:pt x="953" y="1930"/>
                </a:cubicBezTo>
                <a:cubicBezTo>
                  <a:pt x="965" y="1870"/>
                  <a:pt x="1096" y="1465"/>
                  <a:pt x="1727" y="1263"/>
                </a:cubicBezTo>
                <a:cubicBezTo>
                  <a:pt x="1798" y="1227"/>
                  <a:pt x="1858" y="1156"/>
                  <a:pt x="1846" y="1072"/>
                </a:cubicBezTo>
                <a:cubicBezTo>
                  <a:pt x="1825" y="981"/>
                  <a:pt x="1753" y="924"/>
                  <a:pt x="1666" y="924"/>
                </a:cubicBezTo>
                <a:cubicBezTo>
                  <a:pt x="1651" y="924"/>
                  <a:pt x="1635" y="926"/>
                  <a:pt x="1619" y="929"/>
                </a:cubicBezTo>
                <a:cubicBezTo>
                  <a:pt x="1155" y="1084"/>
                  <a:pt x="905" y="1346"/>
                  <a:pt x="774" y="1549"/>
                </a:cubicBezTo>
                <a:lnTo>
                  <a:pt x="631" y="1322"/>
                </a:lnTo>
                <a:cubicBezTo>
                  <a:pt x="500" y="1072"/>
                  <a:pt x="369" y="846"/>
                  <a:pt x="369" y="691"/>
                </a:cubicBezTo>
                <a:cubicBezTo>
                  <a:pt x="369" y="620"/>
                  <a:pt x="369" y="537"/>
                  <a:pt x="429" y="477"/>
                </a:cubicBezTo>
                <a:cubicBezTo>
                  <a:pt x="500" y="382"/>
                  <a:pt x="667" y="334"/>
                  <a:pt x="917" y="334"/>
                </a:cubicBezTo>
                <a:close/>
                <a:moveTo>
                  <a:pt x="6680" y="4478"/>
                </a:moveTo>
                <a:lnTo>
                  <a:pt x="8751" y="5716"/>
                </a:lnTo>
                <a:lnTo>
                  <a:pt x="8751" y="5716"/>
                </a:lnTo>
                <a:lnTo>
                  <a:pt x="7108" y="5609"/>
                </a:lnTo>
                <a:lnTo>
                  <a:pt x="6501" y="4870"/>
                </a:lnTo>
                <a:lnTo>
                  <a:pt x="6453" y="4478"/>
                </a:lnTo>
                <a:close/>
                <a:moveTo>
                  <a:pt x="5120" y="4478"/>
                </a:moveTo>
                <a:cubicBezTo>
                  <a:pt x="5096" y="4597"/>
                  <a:pt x="5084" y="4728"/>
                  <a:pt x="5072" y="4882"/>
                </a:cubicBezTo>
                <a:lnTo>
                  <a:pt x="4441" y="5609"/>
                </a:lnTo>
                <a:lnTo>
                  <a:pt x="2810" y="5716"/>
                </a:lnTo>
                <a:lnTo>
                  <a:pt x="4882" y="4478"/>
                </a:lnTo>
                <a:close/>
                <a:moveTo>
                  <a:pt x="2322" y="4358"/>
                </a:moveTo>
                <a:cubicBezTo>
                  <a:pt x="2596" y="4394"/>
                  <a:pt x="2929" y="4430"/>
                  <a:pt x="3298" y="4442"/>
                </a:cubicBezTo>
                <a:cubicBezTo>
                  <a:pt x="3632" y="4466"/>
                  <a:pt x="3941" y="4478"/>
                  <a:pt x="4227" y="4478"/>
                </a:cubicBezTo>
                <a:lnTo>
                  <a:pt x="2060" y="5751"/>
                </a:lnTo>
                <a:lnTo>
                  <a:pt x="1381" y="5799"/>
                </a:lnTo>
                <a:cubicBezTo>
                  <a:pt x="1453" y="5275"/>
                  <a:pt x="1786" y="4775"/>
                  <a:pt x="2322" y="4358"/>
                </a:cubicBezTo>
                <a:close/>
                <a:moveTo>
                  <a:pt x="9239" y="4370"/>
                </a:moveTo>
                <a:cubicBezTo>
                  <a:pt x="9787" y="4775"/>
                  <a:pt x="10097" y="5275"/>
                  <a:pt x="10180" y="5811"/>
                </a:cubicBezTo>
                <a:lnTo>
                  <a:pt x="9489" y="5775"/>
                </a:lnTo>
                <a:lnTo>
                  <a:pt x="7334" y="4489"/>
                </a:lnTo>
                <a:cubicBezTo>
                  <a:pt x="7620" y="4489"/>
                  <a:pt x="7930" y="4478"/>
                  <a:pt x="8251" y="4466"/>
                </a:cubicBezTo>
                <a:cubicBezTo>
                  <a:pt x="8632" y="4442"/>
                  <a:pt x="8954" y="4418"/>
                  <a:pt x="9239" y="4370"/>
                </a:cubicBezTo>
                <a:close/>
                <a:moveTo>
                  <a:pt x="5787" y="3942"/>
                </a:moveTo>
                <a:cubicBezTo>
                  <a:pt x="5846" y="3942"/>
                  <a:pt x="5953" y="4025"/>
                  <a:pt x="6013" y="4180"/>
                </a:cubicBezTo>
                <a:cubicBezTo>
                  <a:pt x="6096" y="4370"/>
                  <a:pt x="6156" y="4656"/>
                  <a:pt x="6156" y="4930"/>
                </a:cubicBezTo>
                <a:cubicBezTo>
                  <a:pt x="6156" y="5216"/>
                  <a:pt x="6108" y="5501"/>
                  <a:pt x="6013" y="5692"/>
                </a:cubicBezTo>
                <a:cubicBezTo>
                  <a:pt x="5953" y="5847"/>
                  <a:pt x="5858" y="5930"/>
                  <a:pt x="5787" y="5930"/>
                </a:cubicBezTo>
                <a:cubicBezTo>
                  <a:pt x="5715" y="5930"/>
                  <a:pt x="5620" y="5847"/>
                  <a:pt x="5560" y="5692"/>
                </a:cubicBezTo>
                <a:cubicBezTo>
                  <a:pt x="5477" y="5501"/>
                  <a:pt x="5418" y="5216"/>
                  <a:pt x="5418" y="4930"/>
                </a:cubicBezTo>
                <a:cubicBezTo>
                  <a:pt x="5418" y="4656"/>
                  <a:pt x="5453" y="4370"/>
                  <a:pt x="5560" y="4180"/>
                </a:cubicBezTo>
                <a:cubicBezTo>
                  <a:pt x="5632" y="4025"/>
                  <a:pt x="5727" y="3942"/>
                  <a:pt x="5787" y="3942"/>
                </a:cubicBezTo>
                <a:close/>
                <a:moveTo>
                  <a:pt x="5096" y="5370"/>
                </a:moveTo>
                <a:cubicBezTo>
                  <a:pt x="5179" y="5787"/>
                  <a:pt x="5334" y="6097"/>
                  <a:pt x="5548" y="6216"/>
                </a:cubicBezTo>
                <a:cubicBezTo>
                  <a:pt x="5477" y="6442"/>
                  <a:pt x="5298" y="6859"/>
                  <a:pt x="5084" y="7275"/>
                </a:cubicBezTo>
                <a:cubicBezTo>
                  <a:pt x="4906" y="7633"/>
                  <a:pt x="4739" y="7895"/>
                  <a:pt x="4584" y="8109"/>
                </a:cubicBezTo>
                <a:cubicBezTo>
                  <a:pt x="4358" y="8407"/>
                  <a:pt x="4203" y="8442"/>
                  <a:pt x="4144" y="8466"/>
                </a:cubicBezTo>
                <a:cubicBezTo>
                  <a:pt x="4068" y="8471"/>
                  <a:pt x="3994" y="8474"/>
                  <a:pt x="3920" y="8474"/>
                </a:cubicBezTo>
                <a:cubicBezTo>
                  <a:pt x="3493" y="8474"/>
                  <a:pt x="3094" y="8384"/>
                  <a:pt x="2739" y="8180"/>
                </a:cubicBezTo>
                <a:lnTo>
                  <a:pt x="2977" y="7895"/>
                </a:lnTo>
                <a:cubicBezTo>
                  <a:pt x="3036" y="7823"/>
                  <a:pt x="3012" y="7716"/>
                  <a:pt x="2953" y="7656"/>
                </a:cubicBezTo>
                <a:cubicBezTo>
                  <a:pt x="2924" y="7632"/>
                  <a:pt x="2889" y="7622"/>
                  <a:pt x="2854" y="7622"/>
                </a:cubicBezTo>
                <a:cubicBezTo>
                  <a:pt x="2803" y="7622"/>
                  <a:pt x="2750" y="7645"/>
                  <a:pt x="2715" y="7680"/>
                </a:cubicBezTo>
                <a:lnTo>
                  <a:pt x="2453" y="7990"/>
                </a:lnTo>
                <a:cubicBezTo>
                  <a:pt x="2215" y="7811"/>
                  <a:pt x="1989" y="7573"/>
                  <a:pt x="1786" y="7275"/>
                </a:cubicBezTo>
                <a:cubicBezTo>
                  <a:pt x="1524" y="6918"/>
                  <a:pt x="1393" y="6525"/>
                  <a:pt x="1369" y="6156"/>
                </a:cubicBezTo>
                <a:lnTo>
                  <a:pt x="4144" y="5978"/>
                </a:lnTo>
                <a:lnTo>
                  <a:pt x="3179" y="7121"/>
                </a:lnTo>
                <a:cubicBezTo>
                  <a:pt x="3120" y="7204"/>
                  <a:pt x="3132" y="7299"/>
                  <a:pt x="3191" y="7359"/>
                </a:cubicBezTo>
                <a:cubicBezTo>
                  <a:pt x="3227" y="7395"/>
                  <a:pt x="3274" y="7406"/>
                  <a:pt x="3298" y="7406"/>
                </a:cubicBezTo>
                <a:cubicBezTo>
                  <a:pt x="3346" y="7406"/>
                  <a:pt x="3393" y="7395"/>
                  <a:pt x="3429" y="7347"/>
                </a:cubicBezTo>
                <a:lnTo>
                  <a:pt x="5096" y="5370"/>
                </a:lnTo>
                <a:close/>
                <a:moveTo>
                  <a:pt x="6465" y="5370"/>
                </a:moveTo>
                <a:lnTo>
                  <a:pt x="8132" y="7335"/>
                </a:lnTo>
                <a:cubicBezTo>
                  <a:pt x="8168" y="7371"/>
                  <a:pt x="8215" y="7395"/>
                  <a:pt x="8275" y="7395"/>
                </a:cubicBezTo>
                <a:cubicBezTo>
                  <a:pt x="8311" y="7395"/>
                  <a:pt x="8346" y="7371"/>
                  <a:pt x="8370" y="7347"/>
                </a:cubicBezTo>
                <a:cubicBezTo>
                  <a:pt x="8454" y="7287"/>
                  <a:pt x="8454" y="7180"/>
                  <a:pt x="8394" y="7109"/>
                </a:cubicBezTo>
                <a:lnTo>
                  <a:pt x="7418" y="5966"/>
                </a:lnTo>
                <a:lnTo>
                  <a:pt x="10204" y="6144"/>
                </a:lnTo>
                <a:cubicBezTo>
                  <a:pt x="10180" y="6513"/>
                  <a:pt x="10037" y="6906"/>
                  <a:pt x="9787" y="7275"/>
                </a:cubicBezTo>
                <a:cubicBezTo>
                  <a:pt x="9585" y="7573"/>
                  <a:pt x="9358" y="7811"/>
                  <a:pt x="9120" y="7990"/>
                </a:cubicBezTo>
                <a:lnTo>
                  <a:pt x="8847" y="7668"/>
                </a:lnTo>
                <a:cubicBezTo>
                  <a:pt x="8815" y="7631"/>
                  <a:pt x="8774" y="7613"/>
                  <a:pt x="8731" y="7613"/>
                </a:cubicBezTo>
                <a:cubicBezTo>
                  <a:pt x="8691" y="7613"/>
                  <a:pt x="8648" y="7628"/>
                  <a:pt x="8608" y="7656"/>
                </a:cubicBezTo>
                <a:cubicBezTo>
                  <a:pt x="8537" y="7716"/>
                  <a:pt x="8537" y="7823"/>
                  <a:pt x="8596" y="7895"/>
                </a:cubicBezTo>
                <a:lnTo>
                  <a:pt x="8835" y="8180"/>
                </a:lnTo>
                <a:cubicBezTo>
                  <a:pt x="8479" y="8384"/>
                  <a:pt x="8080" y="8474"/>
                  <a:pt x="7645" y="8474"/>
                </a:cubicBezTo>
                <a:cubicBezTo>
                  <a:pt x="7571" y="8474"/>
                  <a:pt x="7495" y="8471"/>
                  <a:pt x="7418" y="8466"/>
                </a:cubicBezTo>
                <a:cubicBezTo>
                  <a:pt x="7358" y="8466"/>
                  <a:pt x="7215" y="8407"/>
                  <a:pt x="6989" y="8109"/>
                </a:cubicBezTo>
                <a:cubicBezTo>
                  <a:pt x="6822" y="7895"/>
                  <a:pt x="6668" y="7609"/>
                  <a:pt x="6489" y="7275"/>
                </a:cubicBezTo>
                <a:cubicBezTo>
                  <a:pt x="6275" y="6859"/>
                  <a:pt x="6096" y="6442"/>
                  <a:pt x="6013" y="6216"/>
                </a:cubicBezTo>
                <a:cubicBezTo>
                  <a:pt x="6227" y="6097"/>
                  <a:pt x="6394" y="5763"/>
                  <a:pt x="6465" y="5370"/>
                </a:cubicBezTo>
                <a:close/>
                <a:moveTo>
                  <a:pt x="869" y="1"/>
                </a:moveTo>
                <a:cubicBezTo>
                  <a:pt x="500" y="1"/>
                  <a:pt x="262" y="84"/>
                  <a:pt x="119" y="263"/>
                </a:cubicBezTo>
                <a:cubicBezTo>
                  <a:pt x="0" y="429"/>
                  <a:pt x="0" y="608"/>
                  <a:pt x="0" y="703"/>
                </a:cubicBezTo>
                <a:cubicBezTo>
                  <a:pt x="0" y="953"/>
                  <a:pt x="143" y="1203"/>
                  <a:pt x="310" y="1501"/>
                </a:cubicBezTo>
                <a:cubicBezTo>
                  <a:pt x="595" y="2001"/>
                  <a:pt x="965" y="2644"/>
                  <a:pt x="715" y="3358"/>
                </a:cubicBezTo>
                <a:cubicBezTo>
                  <a:pt x="655" y="3525"/>
                  <a:pt x="679" y="3680"/>
                  <a:pt x="786" y="3823"/>
                </a:cubicBezTo>
                <a:cubicBezTo>
                  <a:pt x="929" y="4025"/>
                  <a:pt x="1286" y="4192"/>
                  <a:pt x="1822" y="4299"/>
                </a:cubicBezTo>
                <a:cubicBezTo>
                  <a:pt x="857" y="5156"/>
                  <a:pt x="715" y="6394"/>
                  <a:pt x="1453" y="7466"/>
                </a:cubicBezTo>
                <a:cubicBezTo>
                  <a:pt x="1858" y="8026"/>
                  <a:pt x="2322" y="8418"/>
                  <a:pt x="2834" y="8621"/>
                </a:cubicBezTo>
                <a:cubicBezTo>
                  <a:pt x="3155" y="8740"/>
                  <a:pt x="3477" y="8799"/>
                  <a:pt x="3834" y="8799"/>
                </a:cubicBezTo>
                <a:cubicBezTo>
                  <a:pt x="3929" y="8799"/>
                  <a:pt x="4024" y="8799"/>
                  <a:pt x="4120" y="8788"/>
                </a:cubicBezTo>
                <a:cubicBezTo>
                  <a:pt x="4322" y="8776"/>
                  <a:pt x="4548" y="8609"/>
                  <a:pt x="4786" y="8311"/>
                </a:cubicBezTo>
                <a:cubicBezTo>
                  <a:pt x="4953" y="8085"/>
                  <a:pt x="5144" y="7787"/>
                  <a:pt x="5322" y="7418"/>
                </a:cubicBezTo>
                <a:cubicBezTo>
                  <a:pt x="5418" y="7252"/>
                  <a:pt x="5489" y="7097"/>
                  <a:pt x="5548" y="6942"/>
                </a:cubicBezTo>
                <a:lnTo>
                  <a:pt x="5548" y="7537"/>
                </a:lnTo>
                <a:cubicBezTo>
                  <a:pt x="5548" y="7633"/>
                  <a:pt x="5620" y="7704"/>
                  <a:pt x="5715" y="7704"/>
                </a:cubicBezTo>
                <a:cubicBezTo>
                  <a:pt x="5799" y="7704"/>
                  <a:pt x="5870" y="7633"/>
                  <a:pt x="5870" y="7537"/>
                </a:cubicBezTo>
                <a:lnTo>
                  <a:pt x="5870" y="6954"/>
                </a:lnTo>
                <a:cubicBezTo>
                  <a:pt x="5929" y="7109"/>
                  <a:pt x="6013" y="7252"/>
                  <a:pt x="6096" y="7418"/>
                </a:cubicBezTo>
                <a:cubicBezTo>
                  <a:pt x="6287" y="7787"/>
                  <a:pt x="6465" y="8085"/>
                  <a:pt x="6632" y="8311"/>
                </a:cubicBezTo>
                <a:cubicBezTo>
                  <a:pt x="6870" y="8621"/>
                  <a:pt x="7096" y="8776"/>
                  <a:pt x="7299" y="8788"/>
                </a:cubicBezTo>
                <a:cubicBezTo>
                  <a:pt x="7406" y="8799"/>
                  <a:pt x="7501" y="8799"/>
                  <a:pt x="7584" y="8799"/>
                </a:cubicBezTo>
                <a:cubicBezTo>
                  <a:pt x="7942" y="8799"/>
                  <a:pt x="8275" y="8740"/>
                  <a:pt x="8585" y="8621"/>
                </a:cubicBezTo>
                <a:cubicBezTo>
                  <a:pt x="9108" y="8418"/>
                  <a:pt x="9585" y="8026"/>
                  <a:pt x="9966" y="7466"/>
                </a:cubicBezTo>
                <a:cubicBezTo>
                  <a:pt x="10728" y="6394"/>
                  <a:pt x="10561" y="5156"/>
                  <a:pt x="9597" y="4299"/>
                </a:cubicBezTo>
                <a:cubicBezTo>
                  <a:pt x="10144" y="4192"/>
                  <a:pt x="10490" y="4025"/>
                  <a:pt x="10632" y="3823"/>
                </a:cubicBezTo>
                <a:cubicBezTo>
                  <a:pt x="10740" y="3680"/>
                  <a:pt x="10775" y="3525"/>
                  <a:pt x="10716" y="3358"/>
                </a:cubicBezTo>
                <a:cubicBezTo>
                  <a:pt x="10478" y="2644"/>
                  <a:pt x="10835" y="2001"/>
                  <a:pt x="11109" y="1501"/>
                </a:cubicBezTo>
                <a:cubicBezTo>
                  <a:pt x="11275" y="1203"/>
                  <a:pt x="11430" y="941"/>
                  <a:pt x="11430" y="703"/>
                </a:cubicBezTo>
                <a:cubicBezTo>
                  <a:pt x="11525" y="608"/>
                  <a:pt x="11525" y="406"/>
                  <a:pt x="11394" y="263"/>
                </a:cubicBezTo>
                <a:cubicBezTo>
                  <a:pt x="11252" y="84"/>
                  <a:pt x="11013" y="1"/>
                  <a:pt x="10632" y="1"/>
                </a:cubicBezTo>
                <a:cubicBezTo>
                  <a:pt x="9120" y="1"/>
                  <a:pt x="7942" y="989"/>
                  <a:pt x="7215" y="1846"/>
                </a:cubicBezTo>
                <a:cubicBezTo>
                  <a:pt x="6787" y="2346"/>
                  <a:pt x="6465" y="2834"/>
                  <a:pt x="6287" y="3144"/>
                </a:cubicBezTo>
                <a:cubicBezTo>
                  <a:pt x="6275" y="3168"/>
                  <a:pt x="6275" y="3180"/>
                  <a:pt x="6263" y="3204"/>
                </a:cubicBezTo>
                <a:cubicBezTo>
                  <a:pt x="6227" y="3132"/>
                  <a:pt x="6180" y="3061"/>
                  <a:pt x="6120" y="3013"/>
                </a:cubicBezTo>
                <a:cubicBezTo>
                  <a:pt x="6168" y="2846"/>
                  <a:pt x="6287" y="2442"/>
                  <a:pt x="6441" y="2013"/>
                </a:cubicBezTo>
                <a:cubicBezTo>
                  <a:pt x="6775" y="1084"/>
                  <a:pt x="6977" y="1049"/>
                  <a:pt x="6977" y="1049"/>
                </a:cubicBezTo>
                <a:cubicBezTo>
                  <a:pt x="6977" y="1049"/>
                  <a:pt x="7001" y="1060"/>
                  <a:pt x="7049" y="1144"/>
                </a:cubicBezTo>
                <a:cubicBezTo>
                  <a:pt x="7081" y="1193"/>
                  <a:pt x="7136" y="1225"/>
                  <a:pt x="7195" y="1225"/>
                </a:cubicBezTo>
                <a:cubicBezTo>
                  <a:pt x="7221" y="1225"/>
                  <a:pt x="7249" y="1218"/>
                  <a:pt x="7275" y="1203"/>
                </a:cubicBezTo>
                <a:cubicBezTo>
                  <a:pt x="7346" y="1156"/>
                  <a:pt x="7382" y="1049"/>
                  <a:pt x="7334" y="977"/>
                </a:cubicBezTo>
                <a:cubicBezTo>
                  <a:pt x="7205" y="779"/>
                  <a:pt x="7068" y="721"/>
                  <a:pt x="6971" y="721"/>
                </a:cubicBezTo>
                <a:cubicBezTo>
                  <a:pt x="6951" y="721"/>
                  <a:pt x="6934" y="723"/>
                  <a:pt x="6918" y="727"/>
                </a:cubicBezTo>
                <a:cubicBezTo>
                  <a:pt x="6561" y="763"/>
                  <a:pt x="6287" y="1394"/>
                  <a:pt x="6096" y="1930"/>
                </a:cubicBezTo>
                <a:cubicBezTo>
                  <a:pt x="5965" y="2311"/>
                  <a:pt x="5858" y="2692"/>
                  <a:pt x="5799" y="2870"/>
                </a:cubicBezTo>
                <a:lnTo>
                  <a:pt x="5715" y="2870"/>
                </a:lnTo>
                <a:cubicBezTo>
                  <a:pt x="5668" y="2668"/>
                  <a:pt x="5548" y="2299"/>
                  <a:pt x="5418" y="1930"/>
                </a:cubicBezTo>
                <a:cubicBezTo>
                  <a:pt x="5215" y="1394"/>
                  <a:pt x="4953" y="763"/>
                  <a:pt x="4596" y="727"/>
                </a:cubicBezTo>
                <a:cubicBezTo>
                  <a:pt x="4576" y="723"/>
                  <a:pt x="4555" y="721"/>
                  <a:pt x="4533" y="721"/>
                </a:cubicBezTo>
                <a:cubicBezTo>
                  <a:pt x="4422" y="721"/>
                  <a:pt x="4288" y="779"/>
                  <a:pt x="4179" y="977"/>
                </a:cubicBezTo>
                <a:cubicBezTo>
                  <a:pt x="4132" y="1049"/>
                  <a:pt x="4167" y="1156"/>
                  <a:pt x="4239" y="1203"/>
                </a:cubicBezTo>
                <a:cubicBezTo>
                  <a:pt x="4261" y="1214"/>
                  <a:pt x="4286" y="1220"/>
                  <a:pt x="4313" y="1220"/>
                </a:cubicBezTo>
                <a:cubicBezTo>
                  <a:pt x="4371" y="1220"/>
                  <a:pt x="4432" y="1193"/>
                  <a:pt x="4465" y="1144"/>
                </a:cubicBezTo>
                <a:cubicBezTo>
                  <a:pt x="4501" y="1049"/>
                  <a:pt x="4536" y="1049"/>
                  <a:pt x="4536" y="1049"/>
                </a:cubicBezTo>
                <a:cubicBezTo>
                  <a:pt x="4536" y="1049"/>
                  <a:pt x="4727" y="1084"/>
                  <a:pt x="5072" y="2013"/>
                </a:cubicBezTo>
                <a:cubicBezTo>
                  <a:pt x="5215" y="2430"/>
                  <a:pt x="5334" y="2846"/>
                  <a:pt x="5382" y="3013"/>
                </a:cubicBezTo>
                <a:cubicBezTo>
                  <a:pt x="5322" y="3073"/>
                  <a:pt x="5275" y="3132"/>
                  <a:pt x="5251" y="3204"/>
                </a:cubicBezTo>
                <a:cubicBezTo>
                  <a:pt x="5239" y="3180"/>
                  <a:pt x="5215" y="3168"/>
                  <a:pt x="5215" y="3144"/>
                </a:cubicBezTo>
                <a:cubicBezTo>
                  <a:pt x="5037" y="2834"/>
                  <a:pt x="4727" y="2346"/>
                  <a:pt x="4298" y="1846"/>
                </a:cubicBezTo>
                <a:cubicBezTo>
                  <a:pt x="3584" y="989"/>
                  <a:pt x="2393" y="1"/>
                  <a:pt x="86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57"/>
          <p:cNvGrpSpPr/>
          <p:nvPr/>
        </p:nvGrpSpPr>
        <p:grpSpPr>
          <a:xfrm>
            <a:off x="1281595" y="1522455"/>
            <a:ext cx="347872" cy="303904"/>
            <a:chOff x="3048045" y="1522930"/>
            <a:chExt cx="347872" cy="303904"/>
          </a:xfrm>
        </p:grpSpPr>
        <p:sp>
          <p:nvSpPr>
            <p:cNvPr id="530" name="Google Shape;530;p57"/>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 name="Google Shape;531;p57"/>
            <p:cNvGrpSpPr/>
            <p:nvPr/>
          </p:nvGrpSpPr>
          <p:grpSpPr>
            <a:xfrm>
              <a:off x="3048045" y="1522930"/>
              <a:ext cx="347872" cy="303904"/>
              <a:chOff x="3048045" y="1522930"/>
              <a:chExt cx="347872" cy="303904"/>
            </a:xfrm>
          </p:grpSpPr>
          <p:sp>
            <p:nvSpPr>
              <p:cNvPr id="532" name="Google Shape;532;p57"/>
              <p:cNvSpPr/>
              <p:nvPr/>
            </p:nvSpPr>
            <p:spPr>
              <a:xfrm>
                <a:off x="3048045" y="1522930"/>
                <a:ext cx="347872" cy="303904"/>
              </a:xfrm>
              <a:custGeom>
                <a:avLst/>
                <a:gdLst/>
                <a:ahLst/>
                <a:cxnLst/>
                <a:rect l="l" t="t" r="r" b="b"/>
                <a:pathLst>
                  <a:path w="10871" h="9497" extrusionOk="0">
                    <a:moveTo>
                      <a:pt x="5752" y="4495"/>
                    </a:moveTo>
                    <a:cubicBezTo>
                      <a:pt x="6093" y="4495"/>
                      <a:pt x="6440" y="4510"/>
                      <a:pt x="6775" y="4543"/>
                    </a:cubicBezTo>
                    <a:cubicBezTo>
                      <a:pt x="6680" y="4674"/>
                      <a:pt x="6597" y="4817"/>
                      <a:pt x="6513" y="4972"/>
                    </a:cubicBezTo>
                    <a:cubicBezTo>
                      <a:pt x="6229" y="4945"/>
                      <a:pt x="5949" y="4933"/>
                      <a:pt x="5681" y="4933"/>
                    </a:cubicBezTo>
                    <a:cubicBezTo>
                      <a:pt x="5354" y="4933"/>
                      <a:pt x="5044" y="4951"/>
                      <a:pt x="4763" y="4984"/>
                    </a:cubicBezTo>
                    <a:cubicBezTo>
                      <a:pt x="4834" y="4841"/>
                      <a:pt x="4918" y="4674"/>
                      <a:pt x="4977" y="4519"/>
                    </a:cubicBezTo>
                    <a:cubicBezTo>
                      <a:pt x="5227" y="4504"/>
                      <a:pt x="5488" y="4495"/>
                      <a:pt x="5752" y="4495"/>
                    </a:cubicBezTo>
                    <a:close/>
                    <a:moveTo>
                      <a:pt x="5644" y="5242"/>
                    </a:moveTo>
                    <a:cubicBezTo>
                      <a:pt x="5874" y="5242"/>
                      <a:pt x="6115" y="5252"/>
                      <a:pt x="6358" y="5269"/>
                    </a:cubicBezTo>
                    <a:lnTo>
                      <a:pt x="6085" y="5853"/>
                    </a:lnTo>
                    <a:cubicBezTo>
                      <a:pt x="5751" y="6579"/>
                      <a:pt x="5418" y="7282"/>
                      <a:pt x="4930" y="7639"/>
                    </a:cubicBezTo>
                    <a:cubicBezTo>
                      <a:pt x="4811" y="7722"/>
                      <a:pt x="4680" y="7794"/>
                      <a:pt x="4561" y="7877"/>
                    </a:cubicBezTo>
                    <a:cubicBezTo>
                      <a:pt x="4525" y="7853"/>
                      <a:pt x="4501" y="7841"/>
                      <a:pt x="4477" y="7829"/>
                    </a:cubicBezTo>
                    <a:cubicBezTo>
                      <a:pt x="4120" y="7555"/>
                      <a:pt x="3989" y="7246"/>
                      <a:pt x="4049" y="6805"/>
                    </a:cubicBezTo>
                    <a:cubicBezTo>
                      <a:pt x="4108" y="6389"/>
                      <a:pt x="4334" y="5889"/>
                      <a:pt x="4596" y="5329"/>
                    </a:cubicBezTo>
                    <a:cubicBezTo>
                      <a:pt x="4895" y="5269"/>
                      <a:pt x="5255" y="5242"/>
                      <a:pt x="5644" y="5242"/>
                    </a:cubicBezTo>
                    <a:close/>
                    <a:moveTo>
                      <a:pt x="2060" y="6412"/>
                    </a:moveTo>
                    <a:lnTo>
                      <a:pt x="2060" y="6412"/>
                    </a:lnTo>
                    <a:cubicBezTo>
                      <a:pt x="2036" y="6948"/>
                      <a:pt x="2096" y="7460"/>
                      <a:pt x="2322" y="7936"/>
                    </a:cubicBezTo>
                    <a:cubicBezTo>
                      <a:pt x="2132" y="7794"/>
                      <a:pt x="1977" y="7615"/>
                      <a:pt x="1905" y="7413"/>
                    </a:cubicBezTo>
                    <a:cubicBezTo>
                      <a:pt x="1763" y="6984"/>
                      <a:pt x="1858" y="6662"/>
                      <a:pt x="2060" y="6412"/>
                    </a:cubicBezTo>
                    <a:close/>
                    <a:moveTo>
                      <a:pt x="7370" y="5400"/>
                    </a:moveTo>
                    <a:cubicBezTo>
                      <a:pt x="8251" y="5579"/>
                      <a:pt x="8918" y="5900"/>
                      <a:pt x="9121" y="6281"/>
                    </a:cubicBezTo>
                    <a:cubicBezTo>
                      <a:pt x="9192" y="6424"/>
                      <a:pt x="9216" y="6555"/>
                      <a:pt x="9156" y="6710"/>
                    </a:cubicBezTo>
                    <a:cubicBezTo>
                      <a:pt x="9025" y="7067"/>
                      <a:pt x="8561" y="7389"/>
                      <a:pt x="7859" y="7663"/>
                    </a:cubicBezTo>
                    <a:cubicBezTo>
                      <a:pt x="7335" y="7853"/>
                      <a:pt x="6727" y="7984"/>
                      <a:pt x="6144" y="8032"/>
                    </a:cubicBezTo>
                    <a:cubicBezTo>
                      <a:pt x="6704" y="7377"/>
                      <a:pt x="6954" y="6615"/>
                      <a:pt x="7192" y="5924"/>
                    </a:cubicBezTo>
                    <a:cubicBezTo>
                      <a:pt x="7251" y="5746"/>
                      <a:pt x="7311" y="5567"/>
                      <a:pt x="7370" y="5400"/>
                    </a:cubicBezTo>
                    <a:close/>
                    <a:moveTo>
                      <a:pt x="3407" y="319"/>
                    </a:moveTo>
                    <a:cubicBezTo>
                      <a:pt x="3697" y="319"/>
                      <a:pt x="3980" y="376"/>
                      <a:pt x="4239" y="495"/>
                    </a:cubicBezTo>
                    <a:cubicBezTo>
                      <a:pt x="4989" y="828"/>
                      <a:pt x="5346" y="1590"/>
                      <a:pt x="5203" y="2591"/>
                    </a:cubicBezTo>
                    <a:cubicBezTo>
                      <a:pt x="5084" y="3543"/>
                      <a:pt x="4692" y="4388"/>
                      <a:pt x="4334" y="5150"/>
                    </a:cubicBezTo>
                    <a:cubicBezTo>
                      <a:pt x="4049" y="5746"/>
                      <a:pt x="3810" y="6270"/>
                      <a:pt x="3739" y="6746"/>
                    </a:cubicBezTo>
                    <a:cubicBezTo>
                      <a:pt x="3656" y="7258"/>
                      <a:pt x="3822" y="7675"/>
                      <a:pt x="4227" y="8008"/>
                    </a:cubicBezTo>
                    <a:cubicBezTo>
                      <a:pt x="4060" y="8067"/>
                      <a:pt x="3894" y="8127"/>
                      <a:pt x="3739" y="8151"/>
                    </a:cubicBezTo>
                    <a:cubicBezTo>
                      <a:pt x="3644" y="8032"/>
                      <a:pt x="3584" y="7913"/>
                      <a:pt x="3525" y="7817"/>
                    </a:cubicBezTo>
                    <a:cubicBezTo>
                      <a:pt x="3498" y="7754"/>
                      <a:pt x="3436" y="7725"/>
                      <a:pt x="3377" y="7725"/>
                    </a:cubicBezTo>
                    <a:cubicBezTo>
                      <a:pt x="3358" y="7725"/>
                      <a:pt x="3340" y="7728"/>
                      <a:pt x="3322" y="7734"/>
                    </a:cubicBezTo>
                    <a:cubicBezTo>
                      <a:pt x="3239" y="7782"/>
                      <a:pt x="3215" y="7865"/>
                      <a:pt x="3239" y="7948"/>
                    </a:cubicBezTo>
                    <a:cubicBezTo>
                      <a:pt x="3287" y="8032"/>
                      <a:pt x="3334" y="8115"/>
                      <a:pt x="3382" y="8186"/>
                    </a:cubicBezTo>
                    <a:cubicBezTo>
                      <a:pt x="3179" y="8186"/>
                      <a:pt x="2989" y="8163"/>
                      <a:pt x="2810" y="8127"/>
                    </a:cubicBezTo>
                    <a:cubicBezTo>
                      <a:pt x="2025" y="6984"/>
                      <a:pt x="2453" y="5353"/>
                      <a:pt x="2846" y="3912"/>
                    </a:cubicBezTo>
                    <a:cubicBezTo>
                      <a:pt x="2977" y="3412"/>
                      <a:pt x="3108" y="2924"/>
                      <a:pt x="3179" y="2483"/>
                    </a:cubicBezTo>
                    <a:cubicBezTo>
                      <a:pt x="3572" y="2412"/>
                      <a:pt x="3918" y="2305"/>
                      <a:pt x="4120" y="2233"/>
                    </a:cubicBezTo>
                    <a:lnTo>
                      <a:pt x="4120" y="2555"/>
                    </a:lnTo>
                    <a:cubicBezTo>
                      <a:pt x="4120" y="2650"/>
                      <a:pt x="4180" y="2722"/>
                      <a:pt x="4275" y="2722"/>
                    </a:cubicBezTo>
                    <a:cubicBezTo>
                      <a:pt x="4358" y="2722"/>
                      <a:pt x="4418" y="2650"/>
                      <a:pt x="4430" y="2579"/>
                    </a:cubicBezTo>
                    <a:cubicBezTo>
                      <a:pt x="4453" y="2376"/>
                      <a:pt x="4430" y="2186"/>
                      <a:pt x="4418" y="1995"/>
                    </a:cubicBezTo>
                    <a:cubicBezTo>
                      <a:pt x="4418" y="1948"/>
                      <a:pt x="4394" y="1900"/>
                      <a:pt x="4346" y="1876"/>
                    </a:cubicBezTo>
                    <a:cubicBezTo>
                      <a:pt x="4320" y="1857"/>
                      <a:pt x="4294" y="1848"/>
                      <a:pt x="4270" y="1848"/>
                    </a:cubicBezTo>
                    <a:cubicBezTo>
                      <a:pt x="4250" y="1848"/>
                      <a:pt x="4231" y="1854"/>
                      <a:pt x="4215" y="1864"/>
                    </a:cubicBezTo>
                    <a:cubicBezTo>
                      <a:pt x="4215" y="1864"/>
                      <a:pt x="3656" y="2079"/>
                      <a:pt x="3084" y="2174"/>
                    </a:cubicBezTo>
                    <a:cubicBezTo>
                      <a:pt x="2919" y="2202"/>
                      <a:pt x="2741" y="2221"/>
                      <a:pt x="2569" y="2221"/>
                    </a:cubicBezTo>
                    <a:cubicBezTo>
                      <a:pt x="2307" y="2221"/>
                      <a:pt x="2059" y="2177"/>
                      <a:pt x="1894" y="2055"/>
                    </a:cubicBezTo>
                    <a:lnTo>
                      <a:pt x="1953" y="2055"/>
                    </a:lnTo>
                    <a:cubicBezTo>
                      <a:pt x="1973" y="2055"/>
                      <a:pt x="1992" y="2056"/>
                      <a:pt x="2012" y="2056"/>
                    </a:cubicBezTo>
                    <a:cubicBezTo>
                      <a:pt x="2431" y="2056"/>
                      <a:pt x="2946" y="1937"/>
                      <a:pt x="3537" y="1709"/>
                    </a:cubicBezTo>
                    <a:cubicBezTo>
                      <a:pt x="3620" y="1686"/>
                      <a:pt x="3656" y="1590"/>
                      <a:pt x="3632" y="1507"/>
                    </a:cubicBezTo>
                    <a:cubicBezTo>
                      <a:pt x="3614" y="1434"/>
                      <a:pt x="3554" y="1403"/>
                      <a:pt x="3489" y="1403"/>
                    </a:cubicBezTo>
                    <a:cubicBezTo>
                      <a:pt x="3469" y="1403"/>
                      <a:pt x="3449" y="1406"/>
                      <a:pt x="3429" y="1412"/>
                    </a:cubicBezTo>
                    <a:cubicBezTo>
                      <a:pt x="2837" y="1644"/>
                      <a:pt x="2361" y="1735"/>
                      <a:pt x="2013" y="1735"/>
                    </a:cubicBezTo>
                    <a:cubicBezTo>
                      <a:pt x="1683" y="1735"/>
                      <a:pt x="1469" y="1653"/>
                      <a:pt x="1382" y="1531"/>
                    </a:cubicBezTo>
                    <a:cubicBezTo>
                      <a:pt x="1298" y="1412"/>
                      <a:pt x="1382" y="1293"/>
                      <a:pt x="1429" y="1245"/>
                    </a:cubicBezTo>
                    <a:cubicBezTo>
                      <a:pt x="1975" y="648"/>
                      <a:pt x="2712" y="319"/>
                      <a:pt x="3407" y="319"/>
                    </a:cubicBezTo>
                    <a:close/>
                    <a:moveTo>
                      <a:pt x="7716" y="4674"/>
                    </a:moveTo>
                    <a:cubicBezTo>
                      <a:pt x="8549" y="4817"/>
                      <a:pt x="9240" y="5055"/>
                      <a:pt x="9752" y="5353"/>
                    </a:cubicBezTo>
                    <a:cubicBezTo>
                      <a:pt x="10121" y="5567"/>
                      <a:pt x="10549" y="5924"/>
                      <a:pt x="10549" y="6412"/>
                    </a:cubicBezTo>
                    <a:cubicBezTo>
                      <a:pt x="10549" y="6889"/>
                      <a:pt x="10287" y="7365"/>
                      <a:pt x="9775" y="7782"/>
                    </a:cubicBezTo>
                    <a:cubicBezTo>
                      <a:pt x="9168" y="8270"/>
                      <a:pt x="8263" y="8663"/>
                      <a:pt x="7204" y="8877"/>
                    </a:cubicBezTo>
                    <a:cubicBezTo>
                      <a:pt x="6612" y="8997"/>
                      <a:pt x="6014" y="9062"/>
                      <a:pt x="5455" y="9062"/>
                    </a:cubicBezTo>
                    <a:cubicBezTo>
                      <a:pt x="5237" y="9062"/>
                      <a:pt x="5026" y="9052"/>
                      <a:pt x="4822" y="9032"/>
                    </a:cubicBezTo>
                    <a:cubicBezTo>
                      <a:pt x="4894" y="9008"/>
                      <a:pt x="4977" y="8960"/>
                      <a:pt x="5049" y="8925"/>
                    </a:cubicBezTo>
                    <a:cubicBezTo>
                      <a:pt x="5358" y="8758"/>
                      <a:pt x="5608" y="8579"/>
                      <a:pt x="5835" y="8389"/>
                    </a:cubicBezTo>
                    <a:cubicBezTo>
                      <a:pt x="6549" y="8365"/>
                      <a:pt x="7335" y="8210"/>
                      <a:pt x="7990" y="7972"/>
                    </a:cubicBezTo>
                    <a:cubicBezTo>
                      <a:pt x="8549" y="7770"/>
                      <a:pt x="9264" y="7413"/>
                      <a:pt x="9466" y="6841"/>
                    </a:cubicBezTo>
                    <a:cubicBezTo>
                      <a:pt x="9561" y="6603"/>
                      <a:pt x="9537" y="6365"/>
                      <a:pt x="9406" y="6139"/>
                    </a:cubicBezTo>
                    <a:cubicBezTo>
                      <a:pt x="9156" y="5698"/>
                      <a:pt x="8442" y="5305"/>
                      <a:pt x="7489" y="5115"/>
                    </a:cubicBezTo>
                    <a:cubicBezTo>
                      <a:pt x="7549" y="4972"/>
                      <a:pt x="7620" y="4817"/>
                      <a:pt x="7716" y="4674"/>
                    </a:cubicBezTo>
                    <a:close/>
                    <a:moveTo>
                      <a:pt x="7870" y="3888"/>
                    </a:moveTo>
                    <a:lnTo>
                      <a:pt x="7870" y="3888"/>
                    </a:lnTo>
                    <a:cubicBezTo>
                      <a:pt x="7335" y="4365"/>
                      <a:pt x="7120" y="5055"/>
                      <a:pt x="6858" y="5805"/>
                    </a:cubicBezTo>
                    <a:cubicBezTo>
                      <a:pt x="6501" y="6865"/>
                      <a:pt x="6144" y="7948"/>
                      <a:pt x="4858" y="8615"/>
                    </a:cubicBezTo>
                    <a:cubicBezTo>
                      <a:pt x="4221" y="8982"/>
                      <a:pt x="3593" y="9144"/>
                      <a:pt x="3002" y="9144"/>
                    </a:cubicBezTo>
                    <a:cubicBezTo>
                      <a:pt x="2941" y="9144"/>
                      <a:pt x="2882" y="9142"/>
                      <a:pt x="2822" y="9139"/>
                    </a:cubicBezTo>
                    <a:cubicBezTo>
                      <a:pt x="2286" y="9091"/>
                      <a:pt x="1822" y="8901"/>
                      <a:pt x="1441" y="8556"/>
                    </a:cubicBezTo>
                    <a:cubicBezTo>
                      <a:pt x="1143" y="8270"/>
                      <a:pt x="953" y="7913"/>
                      <a:pt x="870" y="7532"/>
                    </a:cubicBezTo>
                    <a:cubicBezTo>
                      <a:pt x="774" y="7127"/>
                      <a:pt x="822" y="6722"/>
                      <a:pt x="989" y="6341"/>
                    </a:cubicBezTo>
                    <a:cubicBezTo>
                      <a:pt x="1179" y="5912"/>
                      <a:pt x="1632" y="5460"/>
                      <a:pt x="2203" y="5162"/>
                    </a:cubicBezTo>
                    <a:lnTo>
                      <a:pt x="2203" y="5162"/>
                    </a:lnTo>
                    <a:cubicBezTo>
                      <a:pt x="2155" y="5400"/>
                      <a:pt x="2120" y="5639"/>
                      <a:pt x="2084" y="5877"/>
                    </a:cubicBezTo>
                    <a:cubicBezTo>
                      <a:pt x="1739" y="6210"/>
                      <a:pt x="1346" y="6722"/>
                      <a:pt x="1596" y="7496"/>
                    </a:cubicBezTo>
                    <a:cubicBezTo>
                      <a:pt x="1727" y="7913"/>
                      <a:pt x="2096" y="8246"/>
                      <a:pt x="2596" y="8413"/>
                    </a:cubicBezTo>
                    <a:cubicBezTo>
                      <a:pt x="2810" y="8484"/>
                      <a:pt x="3037" y="8508"/>
                      <a:pt x="3275" y="8508"/>
                    </a:cubicBezTo>
                    <a:cubicBezTo>
                      <a:pt x="3870" y="8508"/>
                      <a:pt x="4525" y="8294"/>
                      <a:pt x="5096" y="7877"/>
                    </a:cubicBezTo>
                    <a:cubicBezTo>
                      <a:pt x="5656" y="7460"/>
                      <a:pt x="6013" y="6698"/>
                      <a:pt x="6358" y="5948"/>
                    </a:cubicBezTo>
                    <a:cubicBezTo>
                      <a:pt x="6775" y="5079"/>
                      <a:pt x="7156" y="4222"/>
                      <a:pt x="7870" y="3888"/>
                    </a:cubicBezTo>
                    <a:close/>
                    <a:moveTo>
                      <a:pt x="3412" y="0"/>
                    </a:moveTo>
                    <a:cubicBezTo>
                      <a:pt x="3196" y="0"/>
                      <a:pt x="2974" y="30"/>
                      <a:pt x="2751" y="90"/>
                    </a:cubicBezTo>
                    <a:cubicBezTo>
                      <a:pt x="2155" y="233"/>
                      <a:pt x="1620" y="566"/>
                      <a:pt x="1179" y="1043"/>
                    </a:cubicBezTo>
                    <a:cubicBezTo>
                      <a:pt x="989" y="1245"/>
                      <a:pt x="953" y="1519"/>
                      <a:pt x="1108" y="1721"/>
                    </a:cubicBezTo>
                    <a:cubicBezTo>
                      <a:pt x="1143" y="1781"/>
                      <a:pt x="1191" y="1840"/>
                      <a:pt x="1263" y="1888"/>
                    </a:cubicBezTo>
                    <a:lnTo>
                      <a:pt x="631" y="2352"/>
                    </a:lnTo>
                    <a:lnTo>
                      <a:pt x="167" y="2352"/>
                    </a:lnTo>
                    <a:cubicBezTo>
                      <a:pt x="72" y="2352"/>
                      <a:pt x="0" y="2424"/>
                      <a:pt x="0" y="2519"/>
                    </a:cubicBezTo>
                    <a:cubicBezTo>
                      <a:pt x="0" y="2602"/>
                      <a:pt x="72" y="2674"/>
                      <a:pt x="167" y="2674"/>
                    </a:cubicBezTo>
                    <a:lnTo>
                      <a:pt x="453" y="2674"/>
                    </a:lnTo>
                    <a:lnTo>
                      <a:pt x="346" y="2972"/>
                    </a:lnTo>
                    <a:cubicBezTo>
                      <a:pt x="310" y="3067"/>
                      <a:pt x="358" y="3150"/>
                      <a:pt x="453" y="3186"/>
                    </a:cubicBezTo>
                    <a:cubicBezTo>
                      <a:pt x="465" y="3186"/>
                      <a:pt x="477" y="3198"/>
                      <a:pt x="489" y="3198"/>
                    </a:cubicBezTo>
                    <a:cubicBezTo>
                      <a:pt x="548" y="3198"/>
                      <a:pt x="631" y="3150"/>
                      <a:pt x="643" y="3091"/>
                    </a:cubicBezTo>
                    <a:lnTo>
                      <a:pt x="786" y="2638"/>
                    </a:lnTo>
                    <a:lnTo>
                      <a:pt x="1477" y="2138"/>
                    </a:lnTo>
                    <a:cubicBezTo>
                      <a:pt x="1710" y="2468"/>
                      <a:pt x="2125" y="2569"/>
                      <a:pt x="2548" y="2569"/>
                    </a:cubicBezTo>
                    <a:cubicBezTo>
                      <a:pt x="2644" y="2569"/>
                      <a:pt x="2740" y="2564"/>
                      <a:pt x="2834" y="2555"/>
                    </a:cubicBezTo>
                    <a:lnTo>
                      <a:pt x="2834" y="2555"/>
                    </a:lnTo>
                    <a:cubicBezTo>
                      <a:pt x="2751" y="2960"/>
                      <a:pt x="2632" y="3412"/>
                      <a:pt x="2513" y="3865"/>
                    </a:cubicBezTo>
                    <a:cubicBezTo>
                      <a:pt x="2441" y="4186"/>
                      <a:pt x="2358" y="4496"/>
                      <a:pt x="2275" y="4805"/>
                    </a:cubicBezTo>
                    <a:cubicBezTo>
                      <a:pt x="1548" y="5138"/>
                      <a:pt x="929" y="5686"/>
                      <a:pt x="691" y="6246"/>
                    </a:cubicBezTo>
                    <a:cubicBezTo>
                      <a:pt x="489" y="6686"/>
                      <a:pt x="441" y="7174"/>
                      <a:pt x="548" y="7639"/>
                    </a:cubicBezTo>
                    <a:cubicBezTo>
                      <a:pt x="655" y="8091"/>
                      <a:pt x="882" y="8508"/>
                      <a:pt x="1227" y="8829"/>
                    </a:cubicBezTo>
                    <a:cubicBezTo>
                      <a:pt x="1632" y="9210"/>
                      <a:pt x="2179" y="9437"/>
                      <a:pt x="2798" y="9484"/>
                    </a:cubicBezTo>
                    <a:cubicBezTo>
                      <a:pt x="2870" y="9484"/>
                      <a:pt x="2953" y="9496"/>
                      <a:pt x="3025" y="9496"/>
                    </a:cubicBezTo>
                    <a:cubicBezTo>
                      <a:pt x="3406" y="9496"/>
                      <a:pt x="3799" y="9425"/>
                      <a:pt x="4215" y="9282"/>
                    </a:cubicBezTo>
                    <a:cubicBezTo>
                      <a:pt x="4596" y="9365"/>
                      <a:pt x="5037" y="9401"/>
                      <a:pt x="5489" y="9401"/>
                    </a:cubicBezTo>
                    <a:cubicBezTo>
                      <a:pt x="6061" y="9401"/>
                      <a:pt x="6668" y="9341"/>
                      <a:pt x="7251" y="9222"/>
                    </a:cubicBezTo>
                    <a:cubicBezTo>
                      <a:pt x="8371" y="9008"/>
                      <a:pt x="9323" y="8591"/>
                      <a:pt x="9978" y="8067"/>
                    </a:cubicBezTo>
                    <a:cubicBezTo>
                      <a:pt x="10573" y="7591"/>
                      <a:pt x="10871" y="7008"/>
                      <a:pt x="10871" y="6412"/>
                    </a:cubicBezTo>
                    <a:cubicBezTo>
                      <a:pt x="10871" y="5472"/>
                      <a:pt x="9764" y="4734"/>
                      <a:pt x="7906" y="4376"/>
                    </a:cubicBezTo>
                    <a:cubicBezTo>
                      <a:pt x="8109" y="4103"/>
                      <a:pt x="8394" y="3900"/>
                      <a:pt x="8787" y="3769"/>
                    </a:cubicBezTo>
                    <a:cubicBezTo>
                      <a:pt x="8871" y="3734"/>
                      <a:pt x="8918" y="3650"/>
                      <a:pt x="8883" y="3555"/>
                    </a:cubicBezTo>
                    <a:cubicBezTo>
                      <a:pt x="8871" y="3495"/>
                      <a:pt x="8811" y="3448"/>
                      <a:pt x="8740" y="3448"/>
                    </a:cubicBezTo>
                    <a:cubicBezTo>
                      <a:pt x="8698" y="3446"/>
                      <a:pt x="8657" y="3444"/>
                      <a:pt x="8616" y="3444"/>
                    </a:cubicBezTo>
                    <a:cubicBezTo>
                      <a:pt x="8002" y="3444"/>
                      <a:pt x="7472" y="3695"/>
                      <a:pt x="7037" y="4186"/>
                    </a:cubicBezTo>
                    <a:cubicBezTo>
                      <a:pt x="7025" y="4198"/>
                      <a:pt x="7013" y="4210"/>
                      <a:pt x="7001" y="4246"/>
                    </a:cubicBezTo>
                    <a:cubicBezTo>
                      <a:pt x="6574" y="4205"/>
                      <a:pt x="6141" y="4176"/>
                      <a:pt x="5714" y="4176"/>
                    </a:cubicBezTo>
                    <a:cubicBezTo>
                      <a:pt x="5511" y="4176"/>
                      <a:pt x="5308" y="4183"/>
                      <a:pt x="5108" y="4198"/>
                    </a:cubicBezTo>
                    <a:cubicBezTo>
                      <a:pt x="5299" y="3698"/>
                      <a:pt x="5454" y="3198"/>
                      <a:pt x="5525" y="2626"/>
                    </a:cubicBezTo>
                    <a:cubicBezTo>
                      <a:pt x="5596" y="2031"/>
                      <a:pt x="5525" y="1531"/>
                      <a:pt x="5299" y="1102"/>
                    </a:cubicBezTo>
                    <a:cubicBezTo>
                      <a:pt x="5096" y="697"/>
                      <a:pt x="4775" y="400"/>
                      <a:pt x="4358" y="209"/>
                    </a:cubicBezTo>
                    <a:cubicBezTo>
                      <a:pt x="4068" y="72"/>
                      <a:pt x="3748" y="0"/>
                      <a:pt x="34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7"/>
              <p:cNvSpPr/>
              <p:nvPr/>
            </p:nvSpPr>
            <p:spPr>
              <a:xfrm>
                <a:off x="3139117" y="1621010"/>
                <a:ext cx="49152" cy="137600"/>
              </a:xfrm>
              <a:custGeom>
                <a:avLst/>
                <a:gdLst/>
                <a:ahLst/>
                <a:cxnLst/>
                <a:rect l="l" t="t" r="r" b="b"/>
                <a:pathLst>
                  <a:path w="1536" h="4300" extrusionOk="0">
                    <a:moveTo>
                      <a:pt x="1360" y="0"/>
                    </a:moveTo>
                    <a:cubicBezTo>
                      <a:pt x="1284" y="0"/>
                      <a:pt x="1212" y="56"/>
                      <a:pt x="1191" y="121"/>
                    </a:cubicBezTo>
                    <a:cubicBezTo>
                      <a:pt x="1072" y="669"/>
                      <a:pt x="857" y="1192"/>
                      <a:pt x="655" y="1692"/>
                    </a:cubicBezTo>
                    <a:cubicBezTo>
                      <a:pt x="310" y="2526"/>
                      <a:pt x="0" y="3336"/>
                      <a:pt x="119" y="4169"/>
                    </a:cubicBezTo>
                    <a:cubicBezTo>
                      <a:pt x="131" y="4240"/>
                      <a:pt x="191" y="4300"/>
                      <a:pt x="286" y="4300"/>
                    </a:cubicBezTo>
                    <a:lnTo>
                      <a:pt x="310" y="4300"/>
                    </a:lnTo>
                    <a:cubicBezTo>
                      <a:pt x="405" y="4288"/>
                      <a:pt x="464" y="4217"/>
                      <a:pt x="441" y="4121"/>
                    </a:cubicBezTo>
                    <a:cubicBezTo>
                      <a:pt x="322" y="3383"/>
                      <a:pt x="643" y="2621"/>
                      <a:pt x="953" y="1835"/>
                    </a:cubicBezTo>
                    <a:cubicBezTo>
                      <a:pt x="1155" y="1311"/>
                      <a:pt x="1381" y="776"/>
                      <a:pt x="1500" y="192"/>
                    </a:cubicBezTo>
                    <a:cubicBezTo>
                      <a:pt x="1536" y="109"/>
                      <a:pt x="1476" y="14"/>
                      <a:pt x="1381" y="2"/>
                    </a:cubicBezTo>
                    <a:cubicBezTo>
                      <a:pt x="1374" y="1"/>
                      <a:pt x="1367" y="0"/>
                      <a:pt x="13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4" name="Google Shape;534;p57"/>
          <p:cNvGrpSpPr/>
          <p:nvPr/>
        </p:nvGrpSpPr>
        <p:grpSpPr>
          <a:xfrm>
            <a:off x="1819777" y="2047424"/>
            <a:ext cx="367328" cy="327296"/>
            <a:chOff x="2501677" y="2906162"/>
            <a:chExt cx="367328" cy="327296"/>
          </a:xfrm>
        </p:grpSpPr>
        <p:sp>
          <p:nvSpPr>
            <p:cNvPr id="535" name="Google Shape;535;p57"/>
            <p:cNvSpPr/>
            <p:nvPr/>
          </p:nvSpPr>
          <p:spPr>
            <a:xfrm>
              <a:off x="2670093" y="3049810"/>
              <a:ext cx="131488" cy="107456"/>
            </a:xfrm>
            <a:custGeom>
              <a:avLst/>
              <a:gdLst/>
              <a:ahLst/>
              <a:cxnLst/>
              <a:rect l="l" t="t" r="r" b="b"/>
              <a:pathLst>
                <a:path w="4109" h="3358" extrusionOk="0">
                  <a:moveTo>
                    <a:pt x="2263" y="0"/>
                  </a:moveTo>
                  <a:cubicBezTo>
                    <a:pt x="1012" y="0"/>
                    <a:pt x="0" y="1012"/>
                    <a:pt x="0" y="2262"/>
                  </a:cubicBezTo>
                  <a:cubicBezTo>
                    <a:pt x="0" y="2346"/>
                    <a:pt x="72" y="2429"/>
                    <a:pt x="155" y="2429"/>
                  </a:cubicBezTo>
                  <a:cubicBezTo>
                    <a:pt x="250" y="2429"/>
                    <a:pt x="322" y="2346"/>
                    <a:pt x="322" y="2262"/>
                  </a:cubicBezTo>
                  <a:cubicBezTo>
                    <a:pt x="322" y="1203"/>
                    <a:pt x="1191" y="345"/>
                    <a:pt x="2239" y="345"/>
                  </a:cubicBezTo>
                  <a:cubicBezTo>
                    <a:pt x="3072" y="345"/>
                    <a:pt x="3751" y="1012"/>
                    <a:pt x="3751" y="1846"/>
                  </a:cubicBezTo>
                  <a:cubicBezTo>
                    <a:pt x="3751" y="2489"/>
                    <a:pt x="3227" y="3024"/>
                    <a:pt x="2572" y="3024"/>
                  </a:cubicBezTo>
                  <a:cubicBezTo>
                    <a:pt x="2084" y="3024"/>
                    <a:pt x="1667" y="2620"/>
                    <a:pt x="1667" y="2108"/>
                  </a:cubicBezTo>
                  <a:cubicBezTo>
                    <a:pt x="1667" y="1727"/>
                    <a:pt x="1977" y="1429"/>
                    <a:pt x="2346" y="1429"/>
                  </a:cubicBezTo>
                  <a:cubicBezTo>
                    <a:pt x="2441" y="1429"/>
                    <a:pt x="2513" y="1357"/>
                    <a:pt x="2513" y="1262"/>
                  </a:cubicBezTo>
                  <a:cubicBezTo>
                    <a:pt x="2513" y="1167"/>
                    <a:pt x="2441" y="1096"/>
                    <a:pt x="2346" y="1096"/>
                  </a:cubicBezTo>
                  <a:cubicBezTo>
                    <a:pt x="1786" y="1096"/>
                    <a:pt x="1322" y="1560"/>
                    <a:pt x="1322" y="2119"/>
                  </a:cubicBezTo>
                  <a:cubicBezTo>
                    <a:pt x="1322" y="2810"/>
                    <a:pt x="1870" y="3358"/>
                    <a:pt x="2560" y="3358"/>
                  </a:cubicBezTo>
                  <a:cubicBezTo>
                    <a:pt x="3394" y="3358"/>
                    <a:pt x="4060" y="2691"/>
                    <a:pt x="4060" y="1858"/>
                  </a:cubicBezTo>
                  <a:cubicBezTo>
                    <a:pt x="4108" y="810"/>
                    <a:pt x="3287" y="0"/>
                    <a:pt x="2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7"/>
            <p:cNvSpPr/>
            <p:nvPr/>
          </p:nvSpPr>
          <p:spPr>
            <a:xfrm>
              <a:off x="2760397" y="3097522"/>
              <a:ext cx="13344" cy="19360"/>
            </a:xfrm>
            <a:custGeom>
              <a:avLst/>
              <a:gdLst/>
              <a:ahLst/>
              <a:cxnLst/>
              <a:rect l="l" t="t" r="r" b="b"/>
              <a:pathLst>
                <a:path w="417" h="605" extrusionOk="0">
                  <a:moveTo>
                    <a:pt x="186" y="1"/>
                  </a:moveTo>
                  <a:cubicBezTo>
                    <a:pt x="164" y="1"/>
                    <a:pt x="142" y="4"/>
                    <a:pt x="119" y="9"/>
                  </a:cubicBezTo>
                  <a:cubicBezTo>
                    <a:pt x="36" y="45"/>
                    <a:pt x="0" y="140"/>
                    <a:pt x="36" y="236"/>
                  </a:cubicBezTo>
                  <a:cubicBezTo>
                    <a:pt x="60" y="295"/>
                    <a:pt x="72" y="367"/>
                    <a:pt x="72" y="438"/>
                  </a:cubicBezTo>
                  <a:cubicBezTo>
                    <a:pt x="72" y="533"/>
                    <a:pt x="155" y="605"/>
                    <a:pt x="238" y="605"/>
                  </a:cubicBezTo>
                  <a:cubicBezTo>
                    <a:pt x="334" y="605"/>
                    <a:pt x="405" y="533"/>
                    <a:pt x="405" y="438"/>
                  </a:cubicBezTo>
                  <a:cubicBezTo>
                    <a:pt x="417" y="319"/>
                    <a:pt x="393" y="200"/>
                    <a:pt x="346" y="105"/>
                  </a:cubicBezTo>
                  <a:cubicBezTo>
                    <a:pt x="318" y="32"/>
                    <a:pt x="256" y="1"/>
                    <a:pt x="1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7"/>
            <p:cNvSpPr/>
            <p:nvPr/>
          </p:nvSpPr>
          <p:spPr>
            <a:xfrm>
              <a:off x="2501677" y="2906162"/>
              <a:ext cx="367328" cy="327296"/>
            </a:xfrm>
            <a:custGeom>
              <a:avLst/>
              <a:gdLst/>
              <a:ahLst/>
              <a:cxnLst/>
              <a:rect l="l" t="t" r="r" b="b"/>
              <a:pathLst>
                <a:path w="11479" h="10228" extrusionOk="0">
                  <a:moveTo>
                    <a:pt x="703" y="346"/>
                  </a:moveTo>
                  <a:cubicBezTo>
                    <a:pt x="811" y="346"/>
                    <a:pt x="894" y="441"/>
                    <a:pt x="894" y="548"/>
                  </a:cubicBezTo>
                  <a:cubicBezTo>
                    <a:pt x="894" y="643"/>
                    <a:pt x="811" y="739"/>
                    <a:pt x="703" y="739"/>
                  </a:cubicBezTo>
                  <a:cubicBezTo>
                    <a:pt x="596" y="739"/>
                    <a:pt x="513" y="643"/>
                    <a:pt x="513" y="548"/>
                  </a:cubicBezTo>
                  <a:cubicBezTo>
                    <a:pt x="513" y="441"/>
                    <a:pt x="596" y="346"/>
                    <a:pt x="703" y="346"/>
                  </a:cubicBezTo>
                  <a:close/>
                  <a:moveTo>
                    <a:pt x="2144" y="346"/>
                  </a:moveTo>
                  <a:cubicBezTo>
                    <a:pt x="2251" y="346"/>
                    <a:pt x="2335" y="441"/>
                    <a:pt x="2335" y="536"/>
                  </a:cubicBezTo>
                  <a:cubicBezTo>
                    <a:pt x="2335" y="643"/>
                    <a:pt x="2251" y="739"/>
                    <a:pt x="2144" y="739"/>
                  </a:cubicBezTo>
                  <a:cubicBezTo>
                    <a:pt x="2049" y="739"/>
                    <a:pt x="1954" y="643"/>
                    <a:pt x="1954" y="536"/>
                  </a:cubicBezTo>
                  <a:cubicBezTo>
                    <a:pt x="1954" y="441"/>
                    <a:pt x="2037" y="346"/>
                    <a:pt x="2144" y="346"/>
                  </a:cubicBezTo>
                  <a:close/>
                  <a:moveTo>
                    <a:pt x="7240" y="2167"/>
                  </a:moveTo>
                  <a:cubicBezTo>
                    <a:pt x="9395" y="2167"/>
                    <a:pt x="11145" y="3918"/>
                    <a:pt x="11145" y="6085"/>
                  </a:cubicBezTo>
                  <a:cubicBezTo>
                    <a:pt x="11145" y="7787"/>
                    <a:pt x="9764" y="9168"/>
                    <a:pt x="8050" y="9168"/>
                  </a:cubicBezTo>
                  <a:cubicBezTo>
                    <a:pt x="7514" y="9168"/>
                    <a:pt x="7014" y="9013"/>
                    <a:pt x="6597" y="8680"/>
                  </a:cubicBezTo>
                  <a:cubicBezTo>
                    <a:pt x="6180" y="8371"/>
                    <a:pt x="5883" y="7942"/>
                    <a:pt x="5716" y="7454"/>
                  </a:cubicBezTo>
                  <a:cubicBezTo>
                    <a:pt x="5692" y="7370"/>
                    <a:pt x="5633" y="7335"/>
                    <a:pt x="5561" y="7335"/>
                  </a:cubicBezTo>
                  <a:cubicBezTo>
                    <a:pt x="5537" y="7335"/>
                    <a:pt x="5525" y="7335"/>
                    <a:pt x="5513" y="7347"/>
                  </a:cubicBezTo>
                  <a:cubicBezTo>
                    <a:pt x="5418" y="7370"/>
                    <a:pt x="5383" y="7466"/>
                    <a:pt x="5406" y="7549"/>
                  </a:cubicBezTo>
                  <a:cubicBezTo>
                    <a:pt x="5454" y="7692"/>
                    <a:pt x="5502" y="7823"/>
                    <a:pt x="5561" y="7942"/>
                  </a:cubicBezTo>
                  <a:cubicBezTo>
                    <a:pt x="5190" y="8141"/>
                    <a:pt x="4851" y="8237"/>
                    <a:pt x="4541" y="8237"/>
                  </a:cubicBezTo>
                  <a:cubicBezTo>
                    <a:pt x="4314" y="8237"/>
                    <a:pt x="4103" y="8186"/>
                    <a:pt x="3906" y="8085"/>
                  </a:cubicBezTo>
                  <a:cubicBezTo>
                    <a:pt x="3347" y="7787"/>
                    <a:pt x="3097" y="7168"/>
                    <a:pt x="3073" y="6823"/>
                  </a:cubicBezTo>
                  <a:cubicBezTo>
                    <a:pt x="2930" y="5573"/>
                    <a:pt x="3323" y="4358"/>
                    <a:pt x="4120" y="3477"/>
                  </a:cubicBezTo>
                  <a:cubicBezTo>
                    <a:pt x="4906" y="2620"/>
                    <a:pt x="6002" y="2167"/>
                    <a:pt x="7240" y="2167"/>
                  </a:cubicBezTo>
                  <a:close/>
                  <a:moveTo>
                    <a:pt x="1430" y="2703"/>
                  </a:moveTo>
                  <a:cubicBezTo>
                    <a:pt x="1834" y="2703"/>
                    <a:pt x="2156" y="3025"/>
                    <a:pt x="2156" y="3429"/>
                  </a:cubicBezTo>
                  <a:lnTo>
                    <a:pt x="2156" y="5763"/>
                  </a:lnTo>
                  <a:cubicBezTo>
                    <a:pt x="2156" y="6180"/>
                    <a:pt x="2370" y="6573"/>
                    <a:pt x="2716" y="6811"/>
                  </a:cubicBezTo>
                  <a:lnTo>
                    <a:pt x="2716" y="6882"/>
                  </a:lnTo>
                  <a:cubicBezTo>
                    <a:pt x="2751" y="7299"/>
                    <a:pt x="3049" y="8061"/>
                    <a:pt x="3728" y="8418"/>
                  </a:cubicBezTo>
                  <a:cubicBezTo>
                    <a:pt x="3978" y="8549"/>
                    <a:pt x="4240" y="8609"/>
                    <a:pt x="4501" y="8609"/>
                  </a:cubicBezTo>
                  <a:cubicBezTo>
                    <a:pt x="4942" y="8609"/>
                    <a:pt x="5359" y="8442"/>
                    <a:pt x="5704" y="8263"/>
                  </a:cubicBezTo>
                  <a:cubicBezTo>
                    <a:pt x="5883" y="8549"/>
                    <a:pt x="6109" y="8787"/>
                    <a:pt x="6371" y="8990"/>
                  </a:cubicBezTo>
                  <a:cubicBezTo>
                    <a:pt x="6859" y="9347"/>
                    <a:pt x="7430" y="9549"/>
                    <a:pt x="8038" y="9549"/>
                  </a:cubicBezTo>
                  <a:cubicBezTo>
                    <a:pt x="8704" y="9549"/>
                    <a:pt x="9323" y="9359"/>
                    <a:pt x="9859" y="9025"/>
                  </a:cubicBezTo>
                  <a:lnTo>
                    <a:pt x="10705" y="9585"/>
                  </a:lnTo>
                  <a:cubicBezTo>
                    <a:pt x="10752" y="9621"/>
                    <a:pt x="10776" y="9680"/>
                    <a:pt x="10776" y="9740"/>
                  </a:cubicBezTo>
                  <a:cubicBezTo>
                    <a:pt x="10800" y="9811"/>
                    <a:pt x="10705" y="9906"/>
                    <a:pt x="10597" y="9906"/>
                  </a:cubicBezTo>
                  <a:lnTo>
                    <a:pt x="4478" y="9906"/>
                  </a:lnTo>
                  <a:cubicBezTo>
                    <a:pt x="2596" y="9906"/>
                    <a:pt x="1061" y="8371"/>
                    <a:pt x="1061" y="6477"/>
                  </a:cubicBezTo>
                  <a:lnTo>
                    <a:pt x="1061" y="4477"/>
                  </a:lnTo>
                  <a:cubicBezTo>
                    <a:pt x="1120" y="4489"/>
                    <a:pt x="1180" y="4489"/>
                    <a:pt x="1251" y="4489"/>
                  </a:cubicBezTo>
                  <a:cubicBezTo>
                    <a:pt x="1346" y="4489"/>
                    <a:pt x="1418" y="4418"/>
                    <a:pt x="1418" y="4322"/>
                  </a:cubicBezTo>
                  <a:cubicBezTo>
                    <a:pt x="1418" y="4239"/>
                    <a:pt x="1346" y="4156"/>
                    <a:pt x="1251" y="4156"/>
                  </a:cubicBezTo>
                  <a:cubicBezTo>
                    <a:pt x="751" y="4156"/>
                    <a:pt x="346" y="3763"/>
                    <a:pt x="346" y="3251"/>
                  </a:cubicBezTo>
                  <a:lnTo>
                    <a:pt x="346" y="3072"/>
                  </a:lnTo>
                  <a:cubicBezTo>
                    <a:pt x="346" y="2870"/>
                    <a:pt x="513" y="2703"/>
                    <a:pt x="715" y="2703"/>
                  </a:cubicBezTo>
                  <a:close/>
                  <a:moveTo>
                    <a:pt x="715" y="0"/>
                  </a:moveTo>
                  <a:cubicBezTo>
                    <a:pt x="418" y="0"/>
                    <a:pt x="203" y="239"/>
                    <a:pt x="203" y="524"/>
                  </a:cubicBezTo>
                  <a:cubicBezTo>
                    <a:pt x="203" y="810"/>
                    <a:pt x="418" y="1036"/>
                    <a:pt x="691" y="1048"/>
                  </a:cubicBezTo>
                  <a:lnTo>
                    <a:pt x="953" y="2322"/>
                  </a:lnTo>
                  <a:lnTo>
                    <a:pt x="715" y="2322"/>
                  </a:lnTo>
                  <a:cubicBezTo>
                    <a:pt x="334" y="2322"/>
                    <a:pt x="1" y="2644"/>
                    <a:pt x="1" y="3037"/>
                  </a:cubicBezTo>
                  <a:lnTo>
                    <a:pt x="1" y="3215"/>
                  </a:lnTo>
                  <a:cubicBezTo>
                    <a:pt x="1" y="3727"/>
                    <a:pt x="299" y="4156"/>
                    <a:pt x="715" y="4358"/>
                  </a:cubicBezTo>
                  <a:lnTo>
                    <a:pt x="715" y="6466"/>
                  </a:lnTo>
                  <a:cubicBezTo>
                    <a:pt x="715" y="8549"/>
                    <a:pt x="2418" y="10228"/>
                    <a:pt x="4478" y="10228"/>
                  </a:cubicBezTo>
                  <a:lnTo>
                    <a:pt x="10597" y="10228"/>
                  </a:lnTo>
                  <a:cubicBezTo>
                    <a:pt x="10883" y="10228"/>
                    <a:pt x="11121" y="9990"/>
                    <a:pt x="11121" y="9716"/>
                  </a:cubicBezTo>
                  <a:cubicBezTo>
                    <a:pt x="11121" y="9549"/>
                    <a:pt x="11038" y="9383"/>
                    <a:pt x="10895" y="9299"/>
                  </a:cubicBezTo>
                  <a:lnTo>
                    <a:pt x="10157" y="8799"/>
                  </a:lnTo>
                  <a:cubicBezTo>
                    <a:pt x="10955" y="8180"/>
                    <a:pt x="11479" y="7192"/>
                    <a:pt x="11479" y="6096"/>
                  </a:cubicBezTo>
                  <a:cubicBezTo>
                    <a:pt x="11479" y="3739"/>
                    <a:pt x="9574" y="1834"/>
                    <a:pt x="7216" y="1834"/>
                  </a:cubicBezTo>
                  <a:cubicBezTo>
                    <a:pt x="5894" y="1834"/>
                    <a:pt x="4704" y="2346"/>
                    <a:pt x="3859" y="3251"/>
                  </a:cubicBezTo>
                  <a:cubicBezTo>
                    <a:pt x="3108" y="4072"/>
                    <a:pt x="2692" y="5168"/>
                    <a:pt x="2680" y="6335"/>
                  </a:cubicBezTo>
                  <a:cubicBezTo>
                    <a:pt x="2549" y="6168"/>
                    <a:pt x="2477" y="5977"/>
                    <a:pt x="2477" y="5751"/>
                  </a:cubicBezTo>
                  <a:lnTo>
                    <a:pt x="2477" y="3418"/>
                  </a:lnTo>
                  <a:cubicBezTo>
                    <a:pt x="2477" y="3001"/>
                    <a:pt x="2215" y="2632"/>
                    <a:pt x="1882" y="2453"/>
                  </a:cubicBezTo>
                  <a:lnTo>
                    <a:pt x="2156" y="1060"/>
                  </a:lnTo>
                  <a:cubicBezTo>
                    <a:pt x="2442" y="1048"/>
                    <a:pt x="2656" y="810"/>
                    <a:pt x="2656" y="548"/>
                  </a:cubicBezTo>
                  <a:cubicBezTo>
                    <a:pt x="2656" y="251"/>
                    <a:pt x="2418" y="24"/>
                    <a:pt x="2132" y="24"/>
                  </a:cubicBezTo>
                  <a:cubicBezTo>
                    <a:pt x="1834" y="24"/>
                    <a:pt x="1608" y="262"/>
                    <a:pt x="1608" y="548"/>
                  </a:cubicBezTo>
                  <a:cubicBezTo>
                    <a:pt x="1608" y="727"/>
                    <a:pt x="1703" y="882"/>
                    <a:pt x="1846" y="977"/>
                  </a:cubicBezTo>
                  <a:lnTo>
                    <a:pt x="1561" y="2358"/>
                  </a:lnTo>
                  <a:cubicBezTo>
                    <a:pt x="1525" y="2358"/>
                    <a:pt x="1477" y="2346"/>
                    <a:pt x="1418" y="2346"/>
                  </a:cubicBezTo>
                  <a:lnTo>
                    <a:pt x="1287" y="2346"/>
                  </a:lnTo>
                  <a:lnTo>
                    <a:pt x="1001" y="977"/>
                  </a:lnTo>
                  <a:cubicBezTo>
                    <a:pt x="1144" y="882"/>
                    <a:pt x="1239" y="715"/>
                    <a:pt x="1239" y="524"/>
                  </a:cubicBezTo>
                  <a:cubicBezTo>
                    <a:pt x="1239" y="227"/>
                    <a:pt x="1001" y="0"/>
                    <a:pt x="71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57"/>
          <p:cNvGrpSpPr/>
          <p:nvPr/>
        </p:nvGrpSpPr>
        <p:grpSpPr>
          <a:xfrm>
            <a:off x="723987" y="2110617"/>
            <a:ext cx="355136" cy="227072"/>
            <a:chOff x="1953037" y="2552242"/>
            <a:chExt cx="355136" cy="227072"/>
          </a:xfrm>
        </p:grpSpPr>
        <p:sp>
          <p:nvSpPr>
            <p:cNvPr id="539" name="Google Shape;539;p57"/>
            <p:cNvSpPr/>
            <p:nvPr/>
          </p:nvSpPr>
          <p:spPr>
            <a:xfrm>
              <a:off x="1953037" y="2552242"/>
              <a:ext cx="355136" cy="227072"/>
            </a:xfrm>
            <a:custGeom>
              <a:avLst/>
              <a:gdLst/>
              <a:ahLst/>
              <a:cxnLst/>
              <a:rect l="l" t="t" r="r" b="b"/>
              <a:pathLst>
                <a:path w="11098" h="7096" extrusionOk="0">
                  <a:moveTo>
                    <a:pt x="6198" y="1414"/>
                  </a:moveTo>
                  <a:cubicBezTo>
                    <a:pt x="6408" y="1414"/>
                    <a:pt x="6616" y="1431"/>
                    <a:pt x="6823" y="1464"/>
                  </a:cubicBezTo>
                  <a:cubicBezTo>
                    <a:pt x="6895" y="1488"/>
                    <a:pt x="6990" y="1500"/>
                    <a:pt x="7073" y="1512"/>
                  </a:cubicBezTo>
                  <a:lnTo>
                    <a:pt x="6907" y="2464"/>
                  </a:lnTo>
                  <a:lnTo>
                    <a:pt x="5573" y="2929"/>
                  </a:lnTo>
                  <a:lnTo>
                    <a:pt x="4978" y="1607"/>
                  </a:lnTo>
                  <a:cubicBezTo>
                    <a:pt x="5397" y="1475"/>
                    <a:pt x="5802" y="1414"/>
                    <a:pt x="6198" y="1414"/>
                  </a:cubicBezTo>
                  <a:close/>
                  <a:moveTo>
                    <a:pt x="7407" y="1607"/>
                  </a:moveTo>
                  <a:cubicBezTo>
                    <a:pt x="7883" y="1750"/>
                    <a:pt x="8478" y="2036"/>
                    <a:pt x="9097" y="2524"/>
                  </a:cubicBezTo>
                  <a:lnTo>
                    <a:pt x="9038" y="2571"/>
                  </a:lnTo>
                  <a:cubicBezTo>
                    <a:pt x="8966" y="2619"/>
                    <a:pt x="8954" y="2714"/>
                    <a:pt x="8990" y="2798"/>
                  </a:cubicBezTo>
                  <a:cubicBezTo>
                    <a:pt x="9026" y="2833"/>
                    <a:pt x="9085" y="2869"/>
                    <a:pt x="9133" y="2869"/>
                  </a:cubicBezTo>
                  <a:cubicBezTo>
                    <a:pt x="9157" y="2869"/>
                    <a:pt x="9193" y="2857"/>
                    <a:pt x="9216" y="2833"/>
                  </a:cubicBezTo>
                  <a:lnTo>
                    <a:pt x="9335" y="2750"/>
                  </a:lnTo>
                  <a:cubicBezTo>
                    <a:pt x="9740" y="3119"/>
                    <a:pt x="10157" y="3583"/>
                    <a:pt x="10574" y="4179"/>
                  </a:cubicBezTo>
                  <a:cubicBezTo>
                    <a:pt x="9883" y="4357"/>
                    <a:pt x="9228" y="4488"/>
                    <a:pt x="8633" y="4584"/>
                  </a:cubicBezTo>
                  <a:lnTo>
                    <a:pt x="8395" y="3417"/>
                  </a:lnTo>
                  <a:lnTo>
                    <a:pt x="8692" y="3214"/>
                  </a:lnTo>
                  <a:cubicBezTo>
                    <a:pt x="8776" y="3167"/>
                    <a:pt x="8788" y="3060"/>
                    <a:pt x="8740" y="2988"/>
                  </a:cubicBezTo>
                  <a:cubicBezTo>
                    <a:pt x="8709" y="2942"/>
                    <a:pt x="8659" y="2916"/>
                    <a:pt x="8604" y="2916"/>
                  </a:cubicBezTo>
                  <a:cubicBezTo>
                    <a:pt x="8574" y="2916"/>
                    <a:pt x="8543" y="2924"/>
                    <a:pt x="8514" y="2940"/>
                  </a:cubicBezTo>
                  <a:lnTo>
                    <a:pt x="8216" y="3155"/>
                  </a:lnTo>
                  <a:lnTo>
                    <a:pt x="7252" y="2512"/>
                  </a:lnTo>
                  <a:lnTo>
                    <a:pt x="7407" y="1607"/>
                  </a:lnTo>
                  <a:close/>
                  <a:moveTo>
                    <a:pt x="7049" y="2750"/>
                  </a:moveTo>
                  <a:lnTo>
                    <a:pt x="8073" y="3429"/>
                  </a:lnTo>
                  <a:lnTo>
                    <a:pt x="8311" y="4607"/>
                  </a:lnTo>
                  <a:cubicBezTo>
                    <a:pt x="7883" y="4661"/>
                    <a:pt x="7474" y="4688"/>
                    <a:pt x="7096" y="4688"/>
                  </a:cubicBezTo>
                  <a:cubicBezTo>
                    <a:pt x="6970" y="4688"/>
                    <a:pt x="6847" y="4685"/>
                    <a:pt x="6728" y="4679"/>
                  </a:cubicBezTo>
                  <a:cubicBezTo>
                    <a:pt x="6073" y="4655"/>
                    <a:pt x="5490" y="4548"/>
                    <a:pt x="5025" y="4345"/>
                  </a:cubicBezTo>
                  <a:lnTo>
                    <a:pt x="5621" y="3250"/>
                  </a:lnTo>
                  <a:lnTo>
                    <a:pt x="7049" y="2750"/>
                  </a:lnTo>
                  <a:close/>
                  <a:moveTo>
                    <a:pt x="1561" y="300"/>
                  </a:moveTo>
                  <a:cubicBezTo>
                    <a:pt x="1774" y="300"/>
                    <a:pt x="1974" y="373"/>
                    <a:pt x="2132" y="512"/>
                  </a:cubicBezTo>
                  <a:cubicBezTo>
                    <a:pt x="2323" y="678"/>
                    <a:pt x="2430" y="916"/>
                    <a:pt x="2430" y="1178"/>
                  </a:cubicBezTo>
                  <a:lnTo>
                    <a:pt x="2430" y="2762"/>
                  </a:lnTo>
                  <a:cubicBezTo>
                    <a:pt x="2430" y="2786"/>
                    <a:pt x="2465" y="3381"/>
                    <a:pt x="2906" y="4036"/>
                  </a:cubicBezTo>
                  <a:lnTo>
                    <a:pt x="2858" y="4060"/>
                  </a:lnTo>
                  <a:cubicBezTo>
                    <a:pt x="2608" y="4143"/>
                    <a:pt x="2430" y="4369"/>
                    <a:pt x="2394" y="4631"/>
                  </a:cubicBezTo>
                  <a:lnTo>
                    <a:pt x="2358" y="5084"/>
                  </a:lnTo>
                  <a:cubicBezTo>
                    <a:pt x="1358" y="4024"/>
                    <a:pt x="1192" y="2583"/>
                    <a:pt x="1192" y="2512"/>
                  </a:cubicBezTo>
                  <a:cubicBezTo>
                    <a:pt x="1180" y="2381"/>
                    <a:pt x="1072" y="2262"/>
                    <a:pt x="941" y="2214"/>
                  </a:cubicBezTo>
                  <a:lnTo>
                    <a:pt x="632" y="2143"/>
                  </a:lnTo>
                  <a:cubicBezTo>
                    <a:pt x="537" y="2119"/>
                    <a:pt x="501" y="2047"/>
                    <a:pt x="501" y="1964"/>
                  </a:cubicBezTo>
                  <a:lnTo>
                    <a:pt x="501" y="1869"/>
                  </a:lnTo>
                  <a:cubicBezTo>
                    <a:pt x="822" y="1857"/>
                    <a:pt x="1227" y="1809"/>
                    <a:pt x="1453" y="1690"/>
                  </a:cubicBezTo>
                  <a:cubicBezTo>
                    <a:pt x="1525" y="1643"/>
                    <a:pt x="1573" y="1559"/>
                    <a:pt x="1525" y="1464"/>
                  </a:cubicBezTo>
                  <a:cubicBezTo>
                    <a:pt x="1491" y="1413"/>
                    <a:pt x="1438" y="1373"/>
                    <a:pt x="1375" y="1373"/>
                  </a:cubicBezTo>
                  <a:cubicBezTo>
                    <a:pt x="1351" y="1373"/>
                    <a:pt x="1325" y="1379"/>
                    <a:pt x="1299" y="1393"/>
                  </a:cubicBezTo>
                  <a:cubicBezTo>
                    <a:pt x="1132" y="1464"/>
                    <a:pt x="799" y="1524"/>
                    <a:pt x="334" y="1547"/>
                  </a:cubicBezTo>
                  <a:lnTo>
                    <a:pt x="334" y="1524"/>
                  </a:lnTo>
                  <a:lnTo>
                    <a:pt x="334" y="916"/>
                  </a:lnTo>
                  <a:cubicBezTo>
                    <a:pt x="334" y="643"/>
                    <a:pt x="525" y="428"/>
                    <a:pt x="799" y="393"/>
                  </a:cubicBezTo>
                  <a:lnTo>
                    <a:pt x="1430" y="309"/>
                  </a:lnTo>
                  <a:cubicBezTo>
                    <a:pt x="1474" y="303"/>
                    <a:pt x="1517" y="300"/>
                    <a:pt x="1561" y="300"/>
                  </a:cubicBezTo>
                  <a:close/>
                  <a:moveTo>
                    <a:pt x="4692" y="1726"/>
                  </a:moveTo>
                  <a:lnTo>
                    <a:pt x="5335" y="3155"/>
                  </a:lnTo>
                  <a:lnTo>
                    <a:pt x="4740" y="4238"/>
                  </a:lnTo>
                  <a:cubicBezTo>
                    <a:pt x="4680" y="4203"/>
                    <a:pt x="4609" y="4167"/>
                    <a:pt x="4549" y="4131"/>
                  </a:cubicBezTo>
                  <a:cubicBezTo>
                    <a:pt x="4520" y="4115"/>
                    <a:pt x="4490" y="4107"/>
                    <a:pt x="4461" y="4107"/>
                  </a:cubicBezTo>
                  <a:cubicBezTo>
                    <a:pt x="4406" y="4107"/>
                    <a:pt x="4354" y="4136"/>
                    <a:pt x="4323" y="4191"/>
                  </a:cubicBezTo>
                  <a:cubicBezTo>
                    <a:pt x="4275" y="4262"/>
                    <a:pt x="4287" y="4369"/>
                    <a:pt x="4382" y="4417"/>
                  </a:cubicBezTo>
                  <a:cubicBezTo>
                    <a:pt x="5061" y="4845"/>
                    <a:pt x="5978" y="5060"/>
                    <a:pt x="7109" y="5060"/>
                  </a:cubicBezTo>
                  <a:cubicBezTo>
                    <a:pt x="8145" y="5060"/>
                    <a:pt x="9371" y="4881"/>
                    <a:pt x="10764" y="4500"/>
                  </a:cubicBezTo>
                  <a:lnTo>
                    <a:pt x="10764" y="4500"/>
                  </a:lnTo>
                  <a:cubicBezTo>
                    <a:pt x="10740" y="4536"/>
                    <a:pt x="10740" y="4595"/>
                    <a:pt x="10705" y="4655"/>
                  </a:cubicBezTo>
                  <a:cubicBezTo>
                    <a:pt x="10657" y="4774"/>
                    <a:pt x="10574" y="4845"/>
                    <a:pt x="10455" y="4881"/>
                  </a:cubicBezTo>
                  <a:cubicBezTo>
                    <a:pt x="9128" y="5204"/>
                    <a:pt x="7958" y="5362"/>
                    <a:pt x="6945" y="5362"/>
                  </a:cubicBezTo>
                  <a:cubicBezTo>
                    <a:pt x="6649" y="5362"/>
                    <a:pt x="6366" y="5349"/>
                    <a:pt x="6097" y="5322"/>
                  </a:cubicBezTo>
                  <a:cubicBezTo>
                    <a:pt x="5156" y="5238"/>
                    <a:pt x="4382" y="4965"/>
                    <a:pt x="3811" y="4536"/>
                  </a:cubicBezTo>
                  <a:cubicBezTo>
                    <a:pt x="2966" y="3905"/>
                    <a:pt x="2787" y="3095"/>
                    <a:pt x="2763" y="2833"/>
                  </a:cubicBezTo>
                  <a:cubicBezTo>
                    <a:pt x="2882" y="2750"/>
                    <a:pt x="2977" y="2655"/>
                    <a:pt x="3097" y="2583"/>
                  </a:cubicBezTo>
                  <a:cubicBezTo>
                    <a:pt x="3180" y="2952"/>
                    <a:pt x="3358" y="3476"/>
                    <a:pt x="3811" y="3952"/>
                  </a:cubicBezTo>
                  <a:cubicBezTo>
                    <a:pt x="3847" y="3988"/>
                    <a:pt x="3894" y="4000"/>
                    <a:pt x="3930" y="4000"/>
                  </a:cubicBezTo>
                  <a:cubicBezTo>
                    <a:pt x="3978" y="4000"/>
                    <a:pt x="4025" y="3988"/>
                    <a:pt x="4049" y="3952"/>
                  </a:cubicBezTo>
                  <a:cubicBezTo>
                    <a:pt x="4109" y="3893"/>
                    <a:pt x="4109" y="3786"/>
                    <a:pt x="4049" y="3726"/>
                  </a:cubicBezTo>
                  <a:cubicBezTo>
                    <a:pt x="3573" y="3250"/>
                    <a:pt x="3442" y="2714"/>
                    <a:pt x="3394" y="2393"/>
                  </a:cubicBezTo>
                  <a:cubicBezTo>
                    <a:pt x="3835" y="2107"/>
                    <a:pt x="4263" y="1881"/>
                    <a:pt x="4692" y="1726"/>
                  </a:cubicBezTo>
                  <a:close/>
                  <a:moveTo>
                    <a:pt x="9609" y="5417"/>
                  </a:moveTo>
                  <a:cubicBezTo>
                    <a:pt x="9490" y="5548"/>
                    <a:pt x="9371" y="5667"/>
                    <a:pt x="9252" y="5738"/>
                  </a:cubicBezTo>
                  <a:cubicBezTo>
                    <a:pt x="9216" y="5750"/>
                    <a:pt x="9157" y="5798"/>
                    <a:pt x="8978" y="5857"/>
                  </a:cubicBezTo>
                  <a:lnTo>
                    <a:pt x="8978" y="5512"/>
                  </a:lnTo>
                  <a:cubicBezTo>
                    <a:pt x="9193" y="5488"/>
                    <a:pt x="9383" y="5441"/>
                    <a:pt x="9609" y="5417"/>
                  </a:cubicBezTo>
                  <a:close/>
                  <a:moveTo>
                    <a:pt x="4668" y="5334"/>
                  </a:moveTo>
                  <a:cubicBezTo>
                    <a:pt x="5085" y="5488"/>
                    <a:pt x="5537" y="5596"/>
                    <a:pt x="6049" y="5631"/>
                  </a:cubicBezTo>
                  <a:cubicBezTo>
                    <a:pt x="6335" y="5667"/>
                    <a:pt x="6633" y="5679"/>
                    <a:pt x="6942" y="5679"/>
                  </a:cubicBezTo>
                  <a:cubicBezTo>
                    <a:pt x="7204" y="5679"/>
                    <a:pt x="7502" y="5667"/>
                    <a:pt x="7788" y="5655"/>
                  </a:cubicBezTo>
                  <a:lnTo>
                    <a:pt x="7788" y="5893"/>
                  </a:lnTo>
                  <a:cubicBezTo>
                    <a:pt x="7561" y="5893"/>
                    <a:pt x="7359" y="6012"/>
                    <a:pt x="7240" y="6203"/>
                  </a:cubicBezTo>
                  <a:cubicBezTo>
                    <a:pt x="6758" y="6257"/>
                    <a:pt x="6324" y="6280"/>
                    <a:pt x="5934" y="6280"/>
                  </a:cubicBezTo>
                  <a:cubicBezTo>
                    <a:pt x="4698" y="6280"/>
                    <a:pt x="3912" y="6050"/>
                    <a:pt x="3478" y="5869"/>
                  </a:cubicBezTo>
                  <a:lnTo>
                    <a:pt x="3501" y="5738"/>
                  </a:lnTo>
                  <a:cubicBezTo>
                    <a:pt x="3739" y="5738"/>
                    <a:pt x="4299" y="5691"/>
                    <a:pt x="4668" y="5334"/>
                  </a:cubicBezTo>
                  <a:close/>
                  <a:moveTo>
                    <a:pt x="3097" y="4322"/>
                  </a:moveTo>
                  <a:cubicBezTo>
                    <a:pt x="3239" y="4488"/>
                    <a:pt x="3394" y="4655"/>
                    <a:pt x="3608" y="4798"/>
                  </a:cubicBezTo>
                  <a:cubicBezTo>
                    <a:pt x="3811" y="4965"/>
                    <a:pt x="4049" y="5095"/>
                    <a:pt x="4323" y="5215"/>
                  </a:cubicBezTo>
                  <a:cubicBezTo>
                    <a:pt x="4073" y="5381"/>
                    <a:pt x="3751" y="5417"/>
                    <a:pt x="3573" y="5429"/>
                  </a:cubicBezTo>
                  <a:lnTo>
                    <a:pt x="3573" y="5393"/>
                  </a:lnTo>
                  <a:cubicBezTo>
                    <a:pt x="3597" y="5310"/>
                    <a:pt x="3537" y="5215"/>
                    <a:pt x="3442" y="5203"/>
                  </a:cubicBezTo>
                  <a:cubicBezTo>
                    <a:pt x="3429" y="5199"/>
                    <a:pt x="3416" y="5197"/>
                    <a:pt x="3404" y="5197"/>
                  </a:cubicBezTo>
                  <a:cubicBezTo>
                    <a:pt x="3332" y="5197"/>
                    <a:pt x="3261" y="5251"/>
                    <a:pt x="3251" y="5322"/>
                  </a:cubicBezTo>
                  <a:lnTo>
                    <a:pt x="3025" y="6465"/>
                  </a:lnTo>
                  <a:cubicBezTo>
                    <a:pt x="3001" y="6631"/>
                    <a:pt x="2846" y="6750"/>
                    <a:pt x="2668" y="6750"/>
                  </a:cubicBezTo>
                  <a:lnTo>
                    <a:pt x="1775" y="6750"/>
                  </a:lnTo>
                  <a:lnTo>
                    <a:pt x="1906" y="6441"/>
                  </a:lnTo>
                  <a:cubicBezTo>
                    <a:pt x="1965" y="6310"/>
                    <a:pt x="2084" y="6215"/>
                    <a:pt x="2239" y="6215"/>
                  </a:cubicBezTo>
                  <a:lnTo>
                    <a:pt x="2418" y="6215"/>
                  </a:lnTo>
                  <a:cubicBezTo>
                    <a:pt x="2501" y="6215"/>
                    <a:pt x="2561" y="6155"/>
                    <a:pt x="2585" y="6072"/>
                  </a:cubicBezTo>
                  <a:lnTo>
                    <a:pt x="2716" y="4667"/>
                  </a:lnTo>
                  <a:cubicBezTo>
                    <a:pt x="2727" y="4536"/>
                    <a:pt x="2811" y="4417"/>
                    <a:pt x="2954" y="4369"/>
                  </a:cubicBezTo>
                  <a:lnTo>
                    <a:pt x="3097" y="4322"/>
                  </a:lnTo>
                  <a:close/>
                  <a:moveTo>
                    <a:pt x="8657" y="5560"/>
                  </a:moveTo>
                  <a:lnTo>
                    <a:pt x="8657" y="6572"/>
                  </a:lnTo>
                  <a:cubicBezTo>
                    <a:pt x="8657" y="6679"/>
                    <a:pt x="8561" y="6750"/>
                    <a:pt x="8478" y="6750"/>
                  </a:cubicBezTo>
                  <a:lnTo>
                    <a:pt x="7347" y="6750"/>
                  </a:lnTo>
                  <a:lnTo>
                    <a:pt x="7490" y="6429"/>
                  </a:lnTo>
                  <a:cubicBezTo>
                    <a:pt x="7549" y="6286"/>
                    <a:pt x="7669" y="6215"/>
                    <a:pt x="7823" y="6215"/>
                  </a:cubicBezTo>
                  <a:lnTo>
                    <a:pt x="7954" y="6215"/>
                  </a:lnTo>
                  <a:cubicBezTo>
                    <a:pt x="8038" y="6215"/>
                    <a:pt x="8121" y="6143"/>
                    <a:pt x="8121" y="6048"/>
                  </a:cubicBezTo>
                  <a:lnTo>
                    <a:pt x="8121" y="5619"/>
                  </a:lnTo>
                  <a:cubicBezTo>
                    <a:pt x="8300" y="5607"/>
                    <a:pt x="8466" y="5572"/>
                    <a:pt x="8657" y="5560"/>
                  </a:cubicBezTo>
                  <a:close/>
                  <a:moveTo>
                    <a:pt x="1533" y="0"/>
                  </a:moveTo>
                  <a:cubicBezTo>
                    <a:pt x="1479" y="0"/>
                    <a:pt x="1425" y="4"/>
                    <a:pt x="1370" y="12"/>
                  </a:cubicBezTo>
                  <a:lnTo>
                    <a:pt x="727" y="95"/>
                  </a:lnTo>
                  <a:cubicBezTo>
                    <a:pt x="310" y="154"/>
                    <a:pt x="1" y="512"/>
                    <a:pt x="1" y="952"/>
                  </a:cubicBezTo>
                  <a:lnTo>
                    <a:pt x="1" y="1559"/>
                  </a:lnTo>
                  <a:cubicBezTo>
                    <a:pt x="1" y="1643"/>
                    <a:pt x="49" y="1738"/>
                    <a:pt x="108" y="1797"/>
                  </a:cubicBezTo>
                  <a:cubicBezTo>
                    <a:pt x="132" y="1809"/>
                    <a:pt x="156" y="1845"/>
                    <a:pt x="179" y="1857"/>
                  </a:cubicBezTo>
                  <a:lnTo>
                    <a:pt x="179" y="1976"/>
                  </a:lnTo>
                  <a:cubicBezTo>
                    <a:pt x="179" y="2214"/>
                    <a:pt x="334" y="2417"/>
                    <a:pt x="572" y="2476"/>
                  </a:cubicBezTo>
                  <a:lnTo>
                    <a:pt x="882" y="2559"/>
                  </a:lnTo>
                  <a:cubicBezTo>
                    <a:pt x="882" y="2559"/>
                    <a:pt x="894" y="2559"/>
                    <a:pt x="894" y="2571"/>
                  </a:cubicBezTo>
                  <a:cubicBezTo>
                    <a:pt x="930" y="2869"/>
                    <a:pt x="1037" y="3357"/>
                    <a:pt x="1239" y="3869"/>
                  </a:cubicBezTo>
                  <a:cubicBezTo>
                    <a:pt x="1513" y="4536"/>
                    <a:pt x="1870" y="5084"/>
                    <a:pt x="2323" y="5512"/>
                  </a:cubicBezTo>
                  <a:lnTo>
                    <a:pt x="2287" y="5905"/>
                  </a:lnTo>
                  <a:lnTo>
                    <a:pt x="2251" y="5905"/>
                  </a:lnTo>
                  <a:cubicBezTo>
                    <a:pt x="1965" y="5905"/>
                    <a:pt x="1715" y="6072"/>
                    <a:pt x="1608" y="6334"/>
                  </a:cubicBezTo>
                  <a:lnTo>
                    <a:pt x="1394" y="6869"/>
                  </a:lnTo>
                  <a:cubicBezTo>
                    <a:pt x="1370" y="6917"/>
                    <a:pt x="1370" y="6977"/>
                    <a:pt x="1406" y="7024"/>
                  </a:cubicBezTo>
                  <a:cubicBezTo>
                    <a:pt x="1430" y="7060"/>
                    <a:pt x="1477" y="7096"/>
                    <a:pt x="1537" y="7096"/>
                  </a:cubicBezTo>
                  <a:lnTo>
                    <a:pt x="2680" y="7096"/>
                  </a:lnTo>
                  <a:cubicBezTo>
                    <a:pt x="3013" y="7096"/>
                    <a:pt x="3299" y="6869"/>
                    <a:pt x="3358" y="6548"/>
                  </a:cubicBezTo>
                  <a:lnTo>
                    <a:pt x="3418" y="6215"/>
                  </a:lnTo>
                  <a:cubicBezTo>
                    <a:pt x="3894" y="6405"/>
                    <a:pt x="4704" y="6619"/>
                    <a:pt x="5942" y="6619"/>
                  </a:cubicBezTo>
                  <a:cubicBezTo>
                    <a:pt x="6287" y="6619"/>
                    <a:pt x="6668" y="6608"/>
                    <a:pt x="7085" y="6560"/>
                  </a:cubicBezTo>
                  <a:lnTo>
                    <a:pt x="7085" y="6560"/>
                  </a:lnTo>
                  <a:lnTo>
                    <a:pt x="6954" y="6869"/>
                  </a:lnTo>
                  <a:cubicBezTo>
                    <a:pt x="6930" y="6917"/>
                    <a:pt x="6942" y="6977"/>
                    <a:pt x="6966" y="7024"/>
                  </a:cubicBezTo>
                  <a:cubicBezTo>
                    <a:pt x="7002" y="7060"/>
                    <a:pt x="7049" y="7096"/>
                    <a:pt x="7109" y="7096"/>
                  </a:cubicBezTo>
                  <a:lnTo>
                    <a:pt x="8490" y="7096"/>
                  </a:lnTo>
                  <a:cubicBezTo>
                    <a:pt x="8776" y="7096"/>
                    <a:pt x="8990" y="6869"/>
                    <a:pt x="8990" y="6584"/>
                  </a:cubicBezTo>
                  <a:lnTo>
                    <a:pt x="8990" y="6215"/>
                  </a:lnTo>
                  <a:cubicBezTo>
                    <a:pt x="9204" y="6155"/>
                    <a:pt x="9347" y="6096"/>
                    <a:pt x="9443" y="6036"/>
                  </a:cubicBezTo>
                  <a:cubicBezTo>
                    <a:pt x="9669" y="5893"/>
                    <a:pt x="9871" y="5655"/>
                    <a:pt x="10062" y="5334"/>
                  </a:cubicBezTo>
                  <a:cubicBezTo>
                    <a:pt x="10216" y="5310"/>
                    <a:pt x="10383" y="5262"/>
                    <a:pt x="10538" y="5238"/>
                  </a:cubicBezTo>
                  <a:cubicBezTo>
                    <a:pt x="10764" y="5179"/>
                    <a:pt x="10943" y="5024"/>
                    <a:pt x="11014" y="4822"/>
                  </a:cubicBezTo>
                  <a:cubicBezTo>
                    <a:pt x="11098" y="4560"/>
                    <a:pt x="11062" y="4322"/>
                    <a:pt x="10943" y="4143"/>
                  </a:cubicBezTo>
                  <a:cubicBezTo>
                    <a:pt x="10645" y="3691"/>
                    <a:pt x="10145" y="3012"/>
                    <a:pt x="9454" y="2417"/>
                  </a:cubicBezTo>
                  <a:cubicBezTo>
                    <a:pt x="8657" y="1726"/>
                    <a:pt x="7776" y="1285"/>
                    <a:pt x="6883" y="1155"/>
                  </a:cubicBezTo>
                  <a:cubicBezTo>
                    <a:pt x="6667" y="1122"/>
                    <a:pt x="6450" y="1106"/>
                    <a:pt x="6233" y="1106"/>
                  </a:cubicBezTo>
                  <a:cubicBezTo>
                    <a:pt x="5093" y="1106"/>
                    <a:pt x="3929" y="1551"/>
                    <a:pt x="2739" y="2440"/>
                  </a:cubicBezTo>
                  <a:lnTo>
                    <a:pt x="2739" y="1202"/>
                  </a:lnTo>
                  <a:cubicBezTo>
                    <a:pt x="2739" y="857"/>
                    <a:pt x="2596" y="512"/>
                    <a:pt x="2323" y="285"/>
                  </a:cubicBezTo>
                  <a:cubicBezTo>
                    <a:pt x="2102" y="105"/>
                    <a:pt x="1822" y="0"/>
                    <a:pt x="153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7"/>
            <p:cNvSpPr/>
            <p:nvPr/>
          </p:nvSpPr>
          <p:spPr>
            <a:xfrm>
              <a:off x="1985805" y="2573938"/>
              <a:ext cx="10720" cy="16416"/>
            </a:xfrm>
            <a:custGeom>
              <a:avLst/>
              <a:gdLst/>
              <a:ahLst/>
              <a:cxnLst/>
              <a:rect l="l" t="t" r="r" b="b"/>
              <a:pathLst>
                <a:path w="335" h="513" extrusionOk="0">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57"/>
          <p:cNvGrpSpPr/>
          <p:nvPr/>
        </p:nvGrpSpPr>
        <p:grpSpPr>
          <a:xfrm>
            <a:off x="1271891" y="2085593"/>
            <a:ext cx="355104" cy="250944"/>
            <a:chOff x="2500941" y="2527218"/>
            <a:chExt cx="355104" cy="250944"/>
          </a:xfrm>
        </p:grpSpPr>
        <p:sp>
          <p:nvSpPr>
            <p:cNvPr id="542" name="Google Shape;542;p57"/>
            <p:cNvSpPr/>
            <p:nvPr/>
          </p:nvSpPr>
          <p:spPr>
            <a:xfrm>
              <a:off x="2500941" y="2527218"/>
              <a:ext cx="355104" cy="250944"/>
            </a:xfrm>
            <a:custGeom>
              <a:avLst/>
              <a:gdLst/>
              <a:ahLst/>
              <a:cxnLst/>
              <a:rect l="l" t="t" r="r" b="b"/>
              <a:pathLst>
                <a:path w="11097" h="7842" extrusionOk="0">
                  <a:moveTo>
                    <a:pt x="9204" y="579"/>
                  </a:moveTo>
                  <a:cubicBezTo>
                    <a:pt x="9882" y="579"/>
                    <a:pt x="10430" y="1139"/>
                    <a:pt x="10430" y="1806"/>
                  </a:cubicBezTo>
                  <a:cubicBezTo>
                    <a:pt x="10430" y="2472"/>
                    <a:pt x="9882" y="3020"/>
                    <a:pt x="9204" y="3020"/>
                  </a:cubicBezTo>
                  <a:cubicBezTo>
                    <a:pt x="8537" y="3020"/>
                    <a:pt x="7989" y="2472"/>
                    <a:pt x="7989" y="1806"/>
                  </a:cubicBezTo>
                  <a:cubicBezTo>
                    <a:pt x="7989" y="1139"/>
                    <a:pt x="8537" y="579"/>
                    <a:pt x="9204" y="579"/>
                  </a:cubicBezTo>
                  <a:close/>
                  <a:moveTo>
                    <a:pt x="8647" y="361"/>
                  </a:moveTo>
                  <a:cubicBezTo>
                    <a:pt x="8681" y="361"/>
                    <a:pt x="8716" y="362"/>
                    <a:pt x="8751" y="365"/>
                  </a:cubicBezTo>
                  <a:cubicBezTo>
                    <a:pt x="8120" y="555"/>
                    <a:pt x="7668" y="1151"/>
                    <a:pt x="7668" y="1829"/>
                  </a:cubicBezTo>
                  <a:cubicBezTo>
                    <a:pt x="7668" y="2687"/>
                    <a:pt x="8358" y="3377"/>
                    <a:pt x="9216" y="3377"/>
                  </a:cubicBezTo>
                  <a:cubicBezTo>
                    <a:pt x="9727" y="3377"/>
                    <a:pt x="10180" y="3127"/>
                    <a:pt x="10466" y="2734"/>
                  </a:cubicBezTo>
                  <a:cubicBezTo>
                    <a:pt x="10609" y="2949"/>
                    <a:pt x="10763" y="3199"/>
                    <a:pt x="10775" y="3365"/>
                  </a:cubicBezTo>
                  <a:cubicBezTo>
                    <a:pt x="10668" y="3472"/>
                    <a:pt x="9989" y="3782"/>
                    <a:pt x="8680" y="4068"/>
                  </a:cubicBezTo>
                  <a:cubicBezTo>
                    <a:pt x="8584" y="4080"/>
                    <a:pt x="8525" y="4175"/>
                    <a:pt x="8561" y="4258"/>
                  </a:cubicBezTo>
                  <a:cubicBezTo>
                    <a:pt x="8573" y="4330"/>
                    <a:pt x="8644" y="4389"/>
                    <a:pt x="8715" y="4389"/>
                  </a:cubicBezTo>
                  <a:lnTo>
                    <a:pt x="8751" y="4389"/>
                  </a:lnTo>
                  <a:cubicBezTo>
                    <a:pt x="9370" y="4258"/>
                    <a:pt x="9954" y="4092"/>
                    <a:pt x="10370" y="3925"/>
                  </a:cubicBezTo>
                  <a:lnTo>
                    <a:pt x="10370" y="3925"/>
                  </a:lnTo>
                  <a:cubicBezTo>
                    <a:pt x="10323" y="3961"/>
                    <a:pt x="10299" y="4008"/>
                    <a:pt x="10251" y="4032"/>
                  </a:cubicBezTo>
                  <a:cubicBezTo>
                    <a:pt x="9894" y="4330"/>
                    <a:pt x="9394" y="4675"/>
                    <a:pt x="8835" y="4985"/>
                  </a:cubicBezTo>
                  <a:cubicBezTo>
                    <a:pt x="8418" y="5223"/>
                    <a:pt x="8001" y="5437"/>
                    <a:pt x="7608" y="5592"/>
                  </a:cubicBezTo>
                  <a:cubicBezTo>
                    <a:pt x="7049" y="5270"/>
                    <a:pt x="6334" y="5104"/>
                    <a:pt x="5584" y="5104"/>
                  </a:cubicBezTo>
                  <a:cubicBezTo>
                    <a:pt x="4822" y="5104"/>
                    <a:pt x="4108" y="5282"/>
                    <a:pt x="3560" y="5592"/>
                  </a:cubicBezTo>
                  <a:cubicBezTo>
                    <a:pt x="3155" y="5437"/>
                    <a:pt x="2739" y="5223"/>
                    <a:pt x="2322" y="4985"/>
                  </a:cubicBezTo>
                  <a:cubicBezTo>
                    <a:pt x="1774" y="4675"/>
                    <a:pt x="1262" y="4330"/>
                    <a:pt x="905" y="4032"/>
                  </a:cubicBezTo>
                  <a:cubicBezTo>
                    <a:pt x="857" y="3984"/>
                    <a:pt x="822" y="3961"/>
                    <a:pt x="786" y="3925"/>
                  </a:cubicBezTo>
                  <a:lnTo>
                    <a:pt x="786" y="3925"/>
                  </a:lnTo>
                  <a:cubicBezTo>
                    <a:pt x="1084" y="4044"/>
                    <a:pt x="1441" y="4151"/>
                    <a:pt x="1857" y="4270"/>
                  </a:cubicBezTo>
                  <a:cubicBezTo>
                    <a:pt x="3048" y="4592"/>
                    <a:pt x="4405" y="4746"/>
                    <a:pt x="5596" y="4746"/>
                  </a:cubicBezTo>
                  <a:cubicBezTo>
                    <a:pt x="6370" y="4746"/>
                    <a:pt x="7215" y="4675"/>
                    <a:pt x="8049" y="4544"/>
                  </a:cubicBezTo>
                  <a:cubicBezTo>
                    <a:pt x="8144" y="4520"/>
                    <a:pt x="8203" y="4437"/>
                    <a:pt x="8180" y="4342"/>
                  </a:cubicBezTo>
                  <a:cubicBezTo>
                    <a:pt x="8169" y="4265"/>
                    <a:pt x="8098" y="4209"/>
                    <a:pt x="8013" y="4209"/>
                  </a:cubicBezTo>
                  <a:cubicBezTo>
                    <a:pt x="8005" y="4209"/>
                    <a:pt x="7997" y="4210"/>
                    <a:pt x="7989" y="4211"/>
                  </a:cubicBezTo>
                  <a:cubicBezTo>
                    <a:pt x="7168" y="4342"/>
                    <a:pt x="6334" y="4425"/>
                    <a:pt x="5596" y="4425"/>
                  </a:cubicBezTo>
                  <a:cubicBezTo>
                    <a:pt x="4096" y="4425"/>
                    <a:pt x="2750" y="4151"/>
                    <a:pt x="2084" y="3996"/>
                  </a:cubicBezTo>
                  <a:cubicBezTo>
                    <a:pt x="1072" y="3734"/>
                    <a:pt x="476" y="3472"/>
                    <a:pt x="381" y="3353"/>
                  </a:cubicBezTo>
                  <a:cubicBezTo>
                    <a:pt x="405" y="3187"/>
                    <a:pt x="548" y="2925"/>
                    <a:pt x="703" y="2722"/>
                  </a:cubicBezTo>
                  <a:cubicBezTo>
                    <a:pt x="976" y="3115"/>
                    <a:pt x="1441" y="3365"/>
                    <a:pt x="1953" y="3365"/>
                  </a:cubicBezTo>
                  <a:cubicBezTo>
                    <a:pt x="2798" y="3365"/>
                    <a:pt x="3501" y="2663"/>
                    <a:pt x="3501" y="1817"/>
                  </a:cubicBezTo>
                  <a:cubicBezTo>
                    <a:pt x="3501" y="1639"/>
                    <a:pt x="3465" y="1460"/>
                    <a:pt x="3405" y="1294"/>
                  </a:cubicBezTo>
                  <a:cubicBezTo>
                    <a:pt x="3387" y="1229"/>
                    <a:pt x="3326" y="1186"/>
                    <a:pt x="3261" y="1186"/>
                  </a:cubicBezTo>
                  <a:cubicBezTo>
                    <a:pt x="3242" y="1186"/>
                    <a:pt x="3222" y="1190"/>
                    <a:pt x="3203" y="1198"/>
                  </a:cubicBezTo>
                  <a:cubicBezTo>
                    <a:pt x="3108" y="1222"/>
                    <a:pt x="3060" y="1317"/>
                    <a:pt x="3096" y="1401"/>
                  </a:cubicBezTo>
                  <a:cubicBezTo>
                    <a:pt x="3143" y="1532"/>
                    <a:pt x="3167" y="1675"/>
                    <a:pt x="3167" y="1817"/>
                  </a:cubicBezTo>
                  <a:cubicBezTo>
                    <a:pt x="3167" y="2484"/>
                    <a:pt x="2619" y="3044"/>
                    <a:pt x="1953" y="3044"/>
                  </a:cubicBezTo>
                  <a:cubicBezTo>
                    <a:pt x="1274" y="3044"/>
                    <a:pt x="726" y="2484"/>
                    <a:pt x="726" y="1817"/>
                  </a:cubicBezTo>
                  <a:cubicBezTo>
                    <a:pt x="726" y="1151"/>
                    <a:pt x="1274" y="603"/>
                    <a:pt x="1953" y="603"/>
                  </a:cubicBezTo>
                  <a:cubicBezTo>
                    <a:pt x="2250" y="603"/>
                    <a:pt x="2524" y="698"/>
                    <a:pt x="2750" y="913"/>
                  </a:cubicBezTo>
                  <a:cubicBezTo>
                    <a:pt x="2785" y="941"/>
                    <a:pt x="2824" y="956"/>
                    <a:pt x="2862" y="956"/>
                  </a:cubicBezTo>
                  <a:cubicBezTo>
                    <a:pt x="2905" y="956"/>
                    <a:pt x="2946" y="938"/>
                    <a:pt x="2977" y="901"/>
                  </a:cubicBezTo>
                  <a:cubicBezTo>
                    <a:pt x="3036" y="817"/>
                    <a:pt x="3036" y="734"/>
                    <a:pt x="2965" y="674"/>
                  </a:cubicBezTo>
                  <a:cubicBezTo>
                    <a:pt x="2798" y="520"/>
                    <a:pt x="2608" y="424"/>
                    <a:pt x="2405" y="365"/>
                  </a:cubicBezTo>
                  <a:cubicBezTo>
                    <a:pt x="2442" y="362"/>
                    <a:pt x="2478" y="361"/>
                    <a:pt x="2513" y="361"/>
                  </a:cubicBezTo>
                  <a:cubicBezTo>
                    <a:pt x="2793" y="361"/>
                    <a:pt x="3047" y="442"/>
                    <a:pt x="3227" y="579"/>
                  </a:cubicBezTo>
                  <a:cubicBezTo>
                    <a:pt x="4036" y="1222"/>
                    <a:pt x="4715" y="1496"/>
                    <a:pt x="5584" y="1496"/>
                  </a:cubicBezTo>
                  <a:cubicBezTo>
                    <a:pt x="6441" y="1496"/>
                    <a:pt x="7132" y="1222"/>
                    <a:pt x="7930" y="579"/>
                  </a:cubicBezTo>
                  <a:cubicBezTo>
                    <a:pt x="8120" y="442"/>
                    <a:pt x="8375" y="361"/>
                    <a:pt x="8647" y="361"/>
                  </a:cubicBezTo>
                  <a:close/>
                  <a:moveTo>
                    <a:pt x="5584" y="5437"/>
                  </a:moveTo>
                  <a:cubicBezTo>
                    <a:pt x="6179" y="5437"/>
                    <a:pt x="6751" y="5556"/>
                    <a:pt x="7215" y="5758"/>
                  </a:cubicBezTo>
                  <a:cubicBezTo>
                    <a:pt x="6572" y="6020"/>
                    <a:pt x="5989" y="6151"/>
                    <a:pt x="5584" y="6151"/>
                  </a:cubicBezTo>
                  <a:cubicBezTo>
                    <a:pt x="5144" y="6151"/>
                    <a:pt x="4584" y="6020"/>
                    <a:pt x="3941" y="5758"/>
                  </a:cubicBezTo>
                  <a:cubicBezTo>
                    <a:pt x="4405" y="5556"/>
                    <a:pt x="4989" y="5437"/>
                    <a:pt x="5584" y="5437"/>
                  </a:cubicBezTo>
                  <a:close/>
                  <a:moveTo>
                    <a:pt x="607" y="4234"/>
                  </a:moveTo>
                  <a:lnTo>
                    <a:pt x="607" y="4234"/>
                  </a:lnTo>
                  <a:cubicBezTo>
                    <a:pt x="643" y="4246"/>
                    <a:pt x="655" y="4270"/>
                    <a:pt x="679" y="4294"/>
                  </a:cubicBezTo>
                  <a:cubicBezTo>
                    <a:pt x="1060" y="4604"/>
                    <a:pt x="1572" y="4961"/>
                    <a:pt x="2143" y="5282"/>
                  </a:cubicBezTo>
                  <a:cubicBezTo>
                    <a:pt x="2739" y="5627"/>
                    <a:pt x="3358" y="5913"/>
                    <a:pt x="3929" y="6116"/>
                  </a:cubicBezTo>
                  <a:cubicBezTo>
                    <a:pt x="4584" y="6354"/>
                    <a:pt x="5120" y="6473"/>
                    <a:pt x="5548" y="6473"/>
                  </a:cubicBezTo>
                  <a:cubicBezTo>
                    <a:pt x="5977" y="6473"/>
                    <a:pt x="6525" y="6354"/>
                    <a:pt x="7168" y="6116"/>
                  </a:cubicBezTo>
                  <a:cubicBezTo>
                    <a:pt x="7739" y="5913"/>
                    <a:pt x="8358" y="5616"/>
                    <a:pt x="8954" y="5282"/>
                  </a:cubicBezTo>
                  <a:cubicBezTo>
                    <a:pt x="9537" y="4961"/>
                    <a:pt x="10061" y="4604"/>
                    <a:pt x="10418" y="4294"/>
                  </a:cubicBezTo>
                  <a:cubicBezTo>
                    <a:pt x="10442" y="4270"/>
                    <a:pt x="10454" y="4246"/>
                    <a:pt x="10489" y="4234"/>
                  </a:cubicBezTo>
                  <a:lnTo>
                    <a:pt x="10489" y="4234"/>
                  </a:lnTo>
                  <a:cubicBezTo>
                    <a:pt x="10239" y="4770"/>
                    <a:pt x="9716" y="5401"/>
                    <a:pt x="9061" y="5973"/>
                  </a:cubicBezTo>
                  <a:cubicBezTo>
                    <a:pt x="8525" y="6437"/>
                    <a:pt x="7942" y="6818"/>
                    <a:pt x="7370" y="7092"/>
                  </a:cubicBezTo>
                  <a:cubicBezTo>
                    <a:pt x="6727" y="7390"/>
                    <a:pt x="6120" y="7532"/>
                    <a:pt x="5560" y="7532"/>
                  </a:cubicBezTo>
                  <a:cubicBezTo>
                    <a:pt x="5013" y="7532"/>
                    <a:pt x="4405" y="7390"/>
                    <a:pt x="3762" y="7092"/>
                  </a:cubicBezTo>
                  <a:cubicBezTo>
                    <a:pt x="3179" y="6818"/>
                    <a:pt x="2608" y="6437"/>
                    <a:pt x="2060" y="5973"/>
                  </a:cubicBezTo>
                  <a:cubicBezTo>
                    <a:pt x="1417" y="5401"/>
                    <a:pt x="893" y="4782"/>
                    <a:pt x="607" y="4234"/>
                  </a:cubicBezTo>
                  <a:close/>
                  <a:moveTo>
                    <a:pt x="2503" y="1"/>
                  </a:moveTo>
                  <a:cubicBezTo>
                    <a:pt x="2451" y="1"/>
                    <a:pt x="2399" y="3"/>
                    <a:pt x="2346" y="8"/>
                  </a:cubicBezTo>
                  <a:cubicBezTo>
                    <a:pt x="1965" y="20"/>
                    <a:pt x="1584" y="151"/>
                    <a:pt x="1334" y="365"/>
                  </a:cubicBezTo>
                  <a:cubicBezTo>
                    <a:pt x="762" y="579"/>
                    <a:pt x="333" y="1151"/>
                    <a:pt x="333" y="1806"/>
                  </a:cubicBezTo>
                  <a:cubicBezTo>
                    <a:pt x="333" y="2008"/>
                    <a:pt x="381" y="2222"/>
                    <a:pt x="453" y="2401"/>
                  </a:cubicBezTo>
                  <a:cubicBezTo>
                    <a:pt x="322" y="2568"/>
                    <a:pt x="0" y="3020"/>
                    <a:pt x="0" y="3365"/>
                  </a:cubicBezTo>
                  <a:cubicBezTo>
                    <a:pt x="0" y="4139"/>
                    <a:pt x="714" y="5258"/>
                    <a:pt x="1822" y="6211"/>
                  </a:cubicBezTo>
                  <a:cubicBezTo>
                    <a:pt x="2381" y="6687"/>
                    <a:pt x="2989" y="7092"/>
                    <a:pt x="3596" y="7366"/>
                  </a:cubicBezTo>
                  <a:cubicBezTo>
                    <a:pt x="4286" y="7699"/>
                    <a:pt x="4941" y="7842"/>
                    <a:pt x="5536" y="7842"/>
                  </a:cubicBezTo>
                  <a:cubicBezTo>
                    <a:pt x="6132" y="7842"/>
                    <a:pt x="6787" y="7687"/>
                    <a:pt x="7465" y="7366"/>
                  </a:cubicBezTo>
                  <a:cubicBezTo>
                    <a:pt x="8073" y="7092"/>
                    <a:pt x="8692" y="6687"/>
                    <a:pt x="9239" y="6211"/>
                  </a:cubicBezTo>
                  <a:cubicBezTo>
                    <a:pt x="10335" y="5258"/>
                    <a:pt x="11073" y="4139"/>
                    <a:pt x="11073" y="3377"/>
                  </a:cubicBezTo>
                  <a:lnTo>
                    <a:pt x="11073" y="3365"/>
                  </a:lnTo>
                  <a:cubicBezTo>
                    <a:pt x="11097" y="3020"/>
                    <a:pt x="10775" y="2568"/>
                    <a:pt x="10644" y="2401"/>
                  </a:cubicBezTo>
                  <a:cubicBezTo>
                    <a:pt x="10716" y="2222"/>
                    <a:pt x="10751" y="2008"/>
                    <a:pt x="10751" y="1806"/>
                  </a:cubicBezTo>
                  <a:cubicBezTo>
                    <a:pt x="10751" y="1151"/>
                    <a:pt x="10347" y="579"/>
                    <a:pt x="9763" y="365"/>
                  </a:cubicBezTo>
                  <a:cubicBezTo>
                    <a:pt x="9501" y="151"/>
                    <a:pt x="9132" y="20"/>
                    <a:pt x="8751" y="8"/>
                  </a:cubicBezTo>
                  <a:cubicBezTo>
                    <a:pt x="8714" y="5"/>
                    <a:pt x="8677" y="4"/>
                    <a:pt x="8640" y="4"/>
                  </a:cubicBezTo>
                  <a:cubicBezTo>
                    <a:pt x="8277" y="4"/>
                    <a:pt x="7941" y="109"/>
                    <a:pt x="7703" y="282"/>
                  </a:cubicBezTo>
                  <a:cubicBezTo>
                    <a:pt x="6965" y="877"/>
                    <a:pt x="6346" y="1115"/>
                    <a:pt x="5548" y="1115"/>
                  </a:cubicBezTo>
                  <a:cubicBezTo>
                    <a:pt x="4739" y="1115"/>
                    <a:pt x="4143" y="877"/>
                    <a:pt x="3393" y="282"/>
                  </a:cubicBezTo>
                  <a:cubicBezTo>
                    <a:pt x="3165" y="105"/>
                    <a:pt x="2855" y="1"/>
                    <a:pt x="25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7"/>
            <p:cNvSpPr/>
            <p:nvPr/>
          </p:nvSpPr>
          <p:spPr>
            <a:xfrm>
              <a:off x="2651437" y="2623922"/>
              <a:ext cx="16768" cy="15968"/>
            </a:xfrm>
            <a:custGeom>
              <a:avLst/>
              <a:gdLst/>
              <a:ahLst/>
              <a:cxnLst/>
              <a:rect l="l" t="t" r="r" b="b"/>
              <a:pathLst>
                <a:path w="524" h="499" extrusionOk="0">
                  <a:moveTo>
                    <a:pt x="351" y="1"/>
                  </a:moveTo>
                  <a:cubicBezTo>
                    <a:pt x="310" y="1"/>
                    <a:pt x="268" y="16"/>
                    <a:pt x="238" y="46"/>
                  </a:cubicBezTo>
                  <a:lnTo>
                    <a:pt x="60" y="224"/>
                  </a:lnTo>
                  <a:cubicBezTo>
                    <a:pt x="0" y="284"/>
                    <a:pt x="0" y="391"/>
                    <a:pt x="60" y="450"/>
                  </a:cubicBezTo>
                  <a:cubicBezTo>
                    <a:pt x="83" y="474"/>
                    <a:pt x="131" y="498"/>
                    <a:pt x="179" y="498"/>
                  </a:cubicBezTo>
                  <a:cubicBezTo>
                    <a:pt x="214" y="498"/>
                    <a:pt x="262" y="474"/>
                    <a:pt x="298" y="450"/>
                  </a:cubicBezTo>
                  <a:lnTo>
                    <a:pt x="476" y="272"/>
                  </a:lnTo>
                  <a:cubicBezTo>
                    <a:pt x="524" y="224"/>
                    <a:pt x="524" y="117"/>
                    <a:pt x="464" y="46"/>
                  </a:cubicBezTo>
                  <a:cubicBezTo>
                    <a:pt x="435" y="16"/>
                    <a:pt x="393" y="1"/>
                    <a:pt x="35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7"/>
            <p:cNvSpPr/>
            <p:nvPr/>
          </p:nvSpPr>
          <p:spPr>
            <a:xfrm>
              <a:off x="2690285" y="2623922"/>
              <a:ext cx="16800" cy="15968"/>
            </a:xfrm>
            <a:custGeom>
              <a:avLst/>
              <a:gdLst/>
              <a:ahLst/>
              <a:cxnLst/>
              <a:rect l="l" t="t" r="r" b="b"/>
              <a:pathLst>
                <a:path w="525" h="499" extrusionOk="0">
                  <a:moveTo>
                    <a:pt x="173" y="1"/>
                  </a:moveTo>
                  <a:cubicBezTo>
                    <a:pt x="131" y="1"/>
                    <a:pt x="90" y="16"/>
                    <a:pt x="60" y="46"/>
                  </a:cubicBezTo>
                  <a:cubicBezTo>
                    <a:pt x="0" y="105"/>
                    <a:pt x="0" y="212"/>
                    <a:pt x="60" y="272"/>
                  </a:cubicBezTo>
                  <a:lnTo>
                    <a:pt x="239" y="450"/>
                  </a:lnTo>
                  <a:cubicBezTo>
                    <a:pt x="274" y="474"/>
                    <a:pt x="310" y="498"/>
                    <a:pt x="358" y="498"/>
                  </a:cubicBezTo>
                  <a:cubicBezTo>
                    <a:pt x="405" y="498"/>
                    <a:pt x="453" y="474"/>
                    <a:pt x="477" y="450"/>
                  </a:cubicBezTo>
                  <a:cubicBezTo>
                    <a:pt x="524" y="391"/>
                    <a:pt x="524" y="284"/>
                    <a:pt x="465" y="224"/>
                  </a:cubicBezTo>
                  <a:lnTo>
                    <a:pt x="286" y="46"/>
                  </a:lnTo>
                  <a:cubicBezTo>
                    <a:pt x="256" y="16"/>
                    <a:pt x="215" y="1"/>
                    <a:pt x="17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7"/>
            <p:cNvSpPr/>
            <p:nvPr/>
          </p:nvSpPr>
          <p:spPr>
            <a:xfrm>
              <a:off x="2535597" y="2557170"/>
              <a:ext cx="32416" cy="49184"/>
            </a:xfrm>
            <a:custGeom>
              <a:avLst/>
              <a:gdLst/>
              <a:ahLst/>
              <a:cxnLst/>
              <a:rect l="l" t="t" r="r" b="b"/>
              <a:pathLst>
                <a:path w="1013" h="1537" extrusionOk="0">
                  <a:moveTo>
                    <a:pt x="501" y="0"/>
                  </a:moveTo>
                  <a:cubicBezTo>
                    <a:pt x="227" y="0"/>
                    <a:pt x="1" y="227"/>
                    <a:pt x="1" y="512"/>
                  </a:cubicBezTo>
                  <a:lnTo>
                    <a:pt x="1" y="1024"/>
                  </a:lnTo>
                  <a:cubicBezTo>
                    <a:pt x="1" y="1310"/>
                    <a:pt x="227" y="1536"/>
                    <a:pt x="501" y="1536"/>
                  </a:cubicBezTo>
                  <a:cubicBezTo>
                    <a:pt x="786" y="1536"/>
                    <a:pt x="1013" y="1310"/>
                    <a:pt x="1013" y="1024"/>
                  </a:cubicBezTo>
                  <a:lnTo>
                    <a:pt x="1013" y="691"/>
                  </a:lnTo>
                  <a:cubicBezTo>
                    <a:pt x="1013" y="596"/>
                    <a:pt x="941" y="524"/>
                    <a:pt x="846" y="524"/>
                  </a:cubicBezTo>
                  <a:cubicBezTo>
                    <a:pt x="763" y="524"/>
                    <a:pt x="679" y="596"/>
                    <a:pt x="679" y="691"/>
                  </a:cubicBezTo>
                  <a:lnTo>
                    <a:pt x="679" y="1036"/>
                  </a:lnTo>
                  <a:cubicBezTo>
                    <a:pt x="679" y="1131"/>
                    <a:pt x="596" y="1215"/>
                    <a:pt x="501" y="1215"/>
                  </a:cubicBezTo>
                  <a:cubicBezTo>
                    <a:pt x="405" y="1215"/>
                    <a:pt x="322" y="1120"/>
                    <a:pt x="322" y="1036"/>
                  </a:cubicBezTo>
                  <a:lnTo>
                    <a:pt x="322" y="512"/>
                  </a:lnTo>
                  <a:cubicBezTo>
                    <a:pt x="322" y="405"/>
                    <a:pt x="417" y="334"/>
                    <a:pt x="501" y="334"/>
                  </a:cubicBezTo>
                  <a:cubicBezTo>
                    <a:pt x="596" y="334"/>
                    <a:pt x="667" y="262"/>
                    <a:pt x="667" y="167"/>
                  </a:cubicBezTo>
                  <a:cubicBezTo>
                    <a:pt x="667" y="84"/>
                    <a:pt x="596" y="0"/>
                    <a:pt x="50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7"/>
            <p:cNvSpPr/>
            <p:nvPr/>
          </p:nvSpPr>
          <p:spPr>
            <a:xfrm>
              <a:off x="2790477" y="2557938"/>
              <a:ext cx="32416" cy="48800"/>
            </a:xfrm>
            <a:custGeom>
              <a:avLst/>
              <a:gdLst/>
              <a:ahLst/>
              <a:cxnLst/>
              <a:rect l="l" t="t" r="r" b="b"/>
              <a:pathLst>
                <a:path w="1013" h="1525" extrusionOk="0">
                  <a:moveTo>
                    <a:pt x="501" y="0"/>
                  </a:moveTo>
                  <a:cubicBezTo>
                    <a:pt x="418" y="0"/>
                    <a:pt x="346" y="72"/>
                    <a:pt x="346" y="155"/>
                  </a:cubicBezTo>
                  <a:cubicBezTo>
                    <a:pt x="346" y="250"/>
                    <a:pt x="418" y="322"/>
                    <a:pt x="501" y="322"/>
                  </a:cubicBezTo>
                  <a:cubicBezTo>
                    <a:pt x="608" y="322"/>
                    <a:pt x="679" y="417"/>
                    <a:pt x="679" y="500"/>
                  </a:cubicBezTo>
                  <a:lnTo>
                    <a:pt x="679" y="1024"/>
                  </a:lnTo>
                  <a:cubicBezTo>
                    <a:pt x="679" y="1131"/>
                    <a:pt x="596" y="1203"/>
                    <a:pt x="501" y="1203"/>
                  </a:cubicBezTo>
                  <a:cubicBezTo>
                    <a:pt x="418" y="1203"/>
                    <a:pt x="322" y="1107"/>
                    <a:pt x="322" y="1024"/>
                  </a:cubicBezTo>
                  <a:lnTo>
                    <a:pt x="322" y="679"/>
                  </a:lnTo>
                  <a:cubicBezTo>
                    <a:pt x="322" y="596"/>
                    <a:pt x="251" y="512"/>
                    <a:pt x="156" y="512"/>
                  </a:cubicBezTo>
                  <a:cubicBezTo>
                    <a:pt x="72" y="512"/>
                    <a:pt x="1" y="596"/>
                    <a:pt x="1" y="679"/>
                  </a:cubicBezTo>
                  <a:lnTo>
                    <a:pt x="1" y="1024"/>
                  </a:lnTo>
                  <a:cubicBezTo>
                    <a:pt x="1" y="1310"/>
                    <a:pt x="215" y="1524"/>
                    <a:pt x="501" y="1524"/>
                  </a:cubicBezTo>
                  <a:cubicBezTo>
                    <a:pt x="787" y="1524"/>
                    <a:pt x="1013" y="1310"/>
                    <a:pt x="1013" y="1024"/>
                  </a:cubicBezTo>
                  <a:lnTo>
                    <a:pt x="1013" y="500"/>
                  </a:lnTo>
                  <a:cubicBezTo>
                    <a:pt x="1013" y="215"/>
                    <a:pt x="787" y="0"/>
                    <a:pt x="50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57"/>
          <p:cNvGrpSpPr/>
          <p:nvPr/>
        </p:nvGrpSpPr>
        <p:grpSpPr>
          <a:xfrm>
            <a:off x="1365538" y="2667291"/>
            <a:ext cx="368096" cy="223968"/>
            <a:chOff x="1404013" y="2958066"/>
            <a:chExt cx="368096" cy="223968"/>
          </a:xfrm>
        </p:grpSpPr>
        <p:sp>
          <p:nvSpPr>
            <p:cNvPr id="548" name="Google Shape;548;p57"/>
            <p:cNvSpPr/>
            <p:nvPr/>
          </p:nvSpPr>
          <p:spPr>
            <a:xfrm>
              <a:off x="1426893" y="3073426"/>
              <a:ext cx="40032" cy="45760"/>
            </a:xfrm>
            <a:custGeom>
              <a:avLst/>
              <a:gdLst/>
              <a:ahLst/>
              <a:cxnLst/>
              <a:rect l="l" t="t" r="r" b="b"/>
              <a:pathLst>
                <a:path w="1251" h="1430" extrusionOk="0">
                  <a:moveTo>
                    <a:pt x="631" y="0"/>
                  </a:moveTo>
                  <a:cubicBezTo>
                    <a:pt x="286" y="0"/>
                    <a:pt x="0" y="286"/>
                    <a:pt x="0" y="631"/>
                  </a:cubicBezTo>
                  <a:lnTo>
                    <a:pt x="0" y="810"/>
                  </a:lnTo>
                  <a:cubicBezTo>
                    <a:pt x="0" y="1155"/>
                    <a:pt x="286" y="1429"/>
                    <a:pt x="631" y="1429"/>
                  </a:cubicBezTo>
                  <a:cubicBezTo>
                    <a:pt x="965" y="1429"/>
                    <a:pt x="1251" y="1155"/>
                    <a:pt x="1251" y="810"/>
                  </a:cubicBezTo>
                  <a:lnTo>
                    <a:pt x="1251" y="703"/>
                  </a:lnTo>
                  <a:cubicBezTo>
                    <a:pt x="1239" y="619"/>
                    <a:pt x="1167" y="536"/>
                    <a:pt x="1072" y="536"/>
                  </a:cubicBezTo>
                  <a:cubicBezTo>
                    <a:pt x="989" y="536"/>
                    <a:pt x="905" y="619"/>
                    <a:pt x="905" y="703"/>
                  </a:cubicBezTo>
                  <a:lnTo>
                    <a:pt x="905" y="798"/>
                  </a:lnTo>
                  <a:cubicBezTo>
                    <a:pt x="905" y="941"/>
                    <a:pt x="786" y="1072"/>
                    <a:pt x="631" y="1072"/>
                  </a:cubicBezTo>
                  <a:cubicBezTo>
                    <a:pt x="477" y="1072"/>
                    <a:pt x="346" y="953"/>
                    <a:pt x="346" y="798"/>
                  </a:cubicBezTo>
                  <a:lnTo>
                    <a:pt x="346" y="619"/>
                  </a:lnTo>
                  <a:cubicBezTo>
                    <a:pt x="346" y="465"/>
                    <a:pt x="465" y="334"/>
                    <a:pt x="631" y="334"/>
                  </a:cubicBezTo>
                  <a:cubicBezTo>
                    <a:pt x="715" y="334"/>
                    <a:pt x="786" y="262"/>
                    <a:pt x="786" y="167"/>
                  </a:cubicBezTo>
                  <a:cubicBezTo>
                    <a:pt x="786" y="72"/>
                    <a:pt x="715" y="0"/>
                    <a:pt x="63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7"/>
            <p:cNvSpPr/>
            <p:nvPr/>
          </p:nvSpPr>
          <p:spPr>
            <a:xfrm>
              <a:off x="1404013" y="2958066"/>
              <a:ext cx="368096" cy="223968"/>
            </a:xfrm>
            <a:custGeom>
              <a:avLst/>
              <a:gdLst/>
              <a:ahLst/>
              <a:cxnLst/>
              <a:rect l="l" t="t" r="r" b="b"/>
              <a:pathLst>
                <a:path w="11503" h="6999" extrusionOk="0">
                  <a:moveTo>
                    <a:pt x="7800" y="2593"/>
                  </a:moveTo>
                  <a:lnTo>
                    <a:pt x="7895" y="2855"/>
                  </a:lnTo>
                  <a:cubicBezTo>
                    <a:pt x="7811" y="2831"/>
                    <a:pt x="7740" y="2820"/>
                    <a:pt x="7669" y="2796"/>
                  </a:cubicBezTo>
                  <a:cubicBezTo>
                    <a:pt x="7716" y="2712"/>
                    <a:pt x="7752" y="2653"/>
                    <a:pt x="7800" y="2593"/>
                  </a:cubicBezTo>
                  <a:close/>
                  <a:moveTo>
                    <a:pt x="4656" y="2820"/>
                  </a:moveTo>
                  <a:lnTo>
                    <a:pt x="4656" y="2820"/>
                  </a:lnTo>
                  <a:cubicBezTo>
                    <a:pt x="4347" y="3212"/>
                    <a:pt x="3263" y="3582"/>
                    <a:pt x="2430" y="3772"/>
                  </a:cubicBezTo>
                  <a:cubicBezTo>
                    <a:pt x="2370" y="3570"/>
                    <a:pt x="2263" y="3379"/>
                    <a:pt x="2132" y="3248"/>
                  </a:cubicBezTo>
                  <a:cubicBezTo>
                    <a:pt x="2096" y="3224"/>
                    <a:pt x="2049" y="3177"/>
                    <a:pt x="2013" y="3141"/>
                  </a:cubicBezTo>
                  <a:cubicBezTo>
                    <a:pt x="2537" y="3010"/>
                    <a:pt x="3466" y="2831"/>
                    <a:pt x="4656" y="2820"/>
                  </a:cubicBezTo>
                  <a:close/>
                  <a:moveTo>
                    <a:pt x="5049" y="2820"/>
                  </a:moveTo>
                  <a:cubicBezTo>
                    <a:pt x="5371" y="2820"/>
                    <a:pt x="5704" y="2855"/>
                    <a:pt x="6061" y="2879"/>
                  </a:cubicBezTo>
                  <a:lnTo>
                    <a:pt x="4883" y="4224"/>
                  </a:lnTo>
                  <a:cubicBezTo>
                    <a:pt x="4097" y="4129"/>
                    <a:pt x="3490" y="4022"/>
                    <a:pt x="3073" y="3951"/>
                  </a:cubicBezTo>
                  <a:cubicBezTo>
                    <a:pt x="3251" y="3903"/>
                    <a:pt x="3454" y="3832"/>
                    <a:pt x="3644" y="3760"/>
                  </a:cubicBezTo>
                  <a:cubicBezTo>
                    <a:pt x="4454" y="3462"/>
                    <a:pt x="4918" y="3165"/>
                    <a:pt x="5049" y="2820"/>
                  </a:cubicBezTo>
                  <a:close/>
                  <a:moveTo>
                    <a:pt x="8431" y="3355"/>
                  </a:moveTo>
                  <a:lnTo>
                    <a:pt x="8431" y="3355"/>
                  </a:lnTo>
                  <a:cubicBezTo>
                    <a:pt x="9240" y="3605"/>
                    <a:pt x="10014" y="3951"/>
                    <a:pt x="10764" y="4367"/>
                  </a:cubicBezTo>
                  <a:cubicBezTo>
                    <a:pt x="10109" y="4379"/>
                    <a:pt x="9455" y="4415"/>
                    <a:pt x="8812" y="4415"/>
                  </a:cubicBezTo>
                  <a:lnTo>
                    <a:pt x="8431" y="3355"/>
                  </a:lnTo>
                  <a:close/>
                  <a:moveTo>
                    <a:pt x="9586" y="4725"/>
                  </a:moveTo>
                  <a:lnTo>
                    <a:pt x="9990" y="5070"/>
                  </a:lnTo>
                  <a:cubicBezTo>
                    <a:pt x="9752" y="5201"/>
                    <a:pt x="9466" y="5320"/>
                    <a:pt x="9181" y="5427"/>
                  </a:cubicBezTo>
                  <a:lnTo>
                    <a:pt x="8931" y="4736"/>
                  </a:lnTo>
                  <a:cubicBezTo>
                    <a:pt x="9157" y="4736"/>
                    <a:pt x="9359" y="4736"/>
                    <a:pt x="9586" y="4725"/>
                  </a:cubicBezTo>
                  <a:close/>
                  <a:moveTo>
                    <a:pt x="2489" y="4177"/>
                  </a:moveTo>
                  <a:cubicBezTo>
                    <a:pt x="2668" y="4224"/>
                    <a:pt x="2954" y="4284"/>
                    <a:pt x="3347" y="4355"/>
                  </a:cubicBezTo>
                  <a:cubicBezTo>
                    <a:pt x="3239" y="4594"/>
                    <a:pt x="2978" y="5153"/>
                    <a:pt x="2489" y="5689"/>
                  </a:cubicBezTo>
                  <a:cubicBezTo>
                    <a:pt x="2335" y="5665"/>
                    <a:pt x="2216" y="5653"/>
                    <a:pt x="2132" y="5629"/>
                  </a:cubicBezTo>
                  <a:cubicBezTo>
                    <a:pt x="2358" y="5248"/>
                    <a:pt x="2489" y="4772"/>
                    <a:pt x="2489" y="4320"/>
                  </a:cubicBezTo>
                  <a:lnTo>
                    <a:pt x="2489" y="4177"/>
                  </a:lnTo>
                  <a:close/>
                  <a:moveTo>
                    <a:pt x="3704" y="4403"/>
                  </a:moveTo>
                  <a:cubicBezTo>
                    <a:pt x="3978" y="4439"/>
                    <a:pt x="4275" y="4486"/>
                    <a:pt x="4621" y="4522"/>
                  </a:cubicBezTo>
                  <a:cubicBezTo>
                    <a:pt x="4597" y="4522"/>
                    <a:pt x="3454" y="5832"/>
                    <a:pt x="3454" y="5832"/>
                  </a:cubicBezTo>
                  <a:cubicBezTo>
                    <a:pt x="3251" y="5796"/>
                    <a:pt x="3049" y="5784"/>
                    <a:pt x="2894" y="5748"/>
                  </a:cubicBezTo>
                  <a:cubicBezTo>
                    <a:pt x="3370" y="5177"/>
                    <a:pt x="3632" y="4594"/>
                    <a:pt x="3704" y="4403"/>
                  </a:cubicBezTo>
                  <a:close/>
                  <a:moveTo>
                    <a:pt x="1251" y="3224"/>
                  </a:moveTo>
                  <a:cubicBezTo>
                    <a:pt x="1835" y="3224"/>
                    <a:pt x="2156" y="3605"/>
                    <a:pt x="2156" y="4308"/>
                  </a:cubicBezTo>
                  <a:cubicBezTo>
                    <a:pt x="2156" y="4713"/>
                    <a:pt x="2037" y="5129"/>
                    <a:pt x="1846" y="5451"/>
                  </a:cubicBezTo>
                  <a:cubicBezTo>
                    <a:pt x="1668" y="5748"/>
                    <a:pt x="1442" y="5927"/>
                    <a:pt x="1251" y="5927"/>
                  </a:cubicBezTo>
                  <a:cubicBezTo>
                    <a:pt x="1061" y="5927"/>
                    <a:pt x="834" y="5748"/>
                    <a:pt x="656" y="5451"/>
                  </a:cubicBezTo>
                  <a:cubicBezTo>
                    <a:pt x="465" y="5129"/>
                    <a:pt x="346" y="4713"/>
                    <a:pt x="346" y="4308"/>
                  </a:cubicBezTo>
                  <a:cubicBezTo>
                    <a:pt x="346" y="3605"/>
                    <a:pt x="668" y="3224"/>
                    <a:pt x="1251" y="3224"/>
                  </a:cubicBezTo>
                  <a:close/>
                  <a:moveTo>
                    <a:pt x="7454" y="3081"/>
                  </a:moveTo>
                  <a:cubicBezTo>
                    <a:pt x="7657" y="3129"/>
                    <a:pt x="7835" y="3177"/>
                    <a:pt x="8026" y="3224"/>
                  </a:cubicBezTo>
                  <a:lnTo>
                    <a:pt x="8454" y="4391"/>
                  </a:lnTo>
                  <a:lnTo>
                    <a:pt x="8264" y="4391"/>
                  </a:lnTo>
                  <a:cubicBezTo>
                    <a:pt x="8169" y="4391"/>
                    <a:pt x="8097" y="4474"/>
                    <a:pt x="8097" y="4558"/>
                  </a:cubicBezTo>
                  <a:cubicBezTo>
                    <a:pt x="8097" y="4653"/>
                    <a:pt x="8169" y="4725"/>
                    <a:pt x="8264" y="4725"/>
                  </a:cubicBezTo>
                  <a:lnTo>
                    <a:pt x="8573" y="4725"/>
                  </a:lnTo>
                  <a:lnTo>
                    <a:pt x="8859" y="5510"/>
                  </a:lnTo>
                  <a:cubicBezTo>
                    <a:pt x="8526" y="5629"/>
                    <a:pt x="8157" y="5725"/>
                    <a:pt x="7776" y="5796"/>
                  </a:cubicBezTo>
                  <a:cubicBezTo>
                    <a:pt x="7085" y="5915"/>
                    <a:pt x="6347" y="5975"/>
                    <a:pt x="5537" y="5975"/>
                  </a:cubicBezTo>
                  <a:cubicBezTo>
                    <a:pt x="5752" y="5677"/>
                    <a:pt x="6073" y="5201"/>
                    <a:pt x="6418" y="4701"/>
                  </a:cubicBezTo>
                  <a:cubicBezTo>
                    <a:pt x="6788" y="4713"/>
                    <a:pt x="7157" y="4736"/>
                    <a:pt x="7538" y="4736"/>
                  </a:cubicBezTo>
                  <a:cubicBezTo>
                    <a:pt x="7621" y="4736"/>
                    <a:pt x="7692" y="4665"/>
                    <a:pt x="7692" y="4570"/>
                  </a:cubicBezTo>
                  <a:cubicBezTo>
                    <a:pt x="7692" y="4486"/>
                    <a:pt x="7621" y="4415"/>
                    <a:pt x="7538" y="4391"/>
                  </a:cubicBezTo>
                  <a:cubicBezTo>
                    <a:pt x="7216" y="4379"/>
                    <a:pt x="6919" y="4379"/>
                    <a:pt x="6621" y="4355"/>
                  </a:cubicBezTo>
                  <a:cubicBezTo>
                    <a:pt x="6919" y="3903"/>
                    <a:pt x="7216" y="3462"/>
                    <a:pt x="7454" y="3081"/>
                  </a:cubicBezTo>
                  <a:close/>
                  <a:moveTo>
                    <a:pt x="7406" y="1933"/>
                  </a:moveTo>
                  <a:cubicBezTo>
                    <a:pt x="7423" y="1933"/>
                    <a:pt x="7435" y="1935"/>
                    <a:pt x="7442" y="1938"/>
                  </a:cubicBezTo>
                  <a:cubicBezTo>
                    <a:pt x="7466" y="1938"/>
                    <a:pt x="7550" y="1974"/>
                    <a:pt x="7597" y="2058"/>
                  </a:cubicBezTo>
                  <a:lnTo>
                    <a:pt x="7645" y="2212"/>
                  </a:lnTo>
                  <a:cubicBezTo>
                    <a:pt x="6978" y="3224"/>
                    <a:pt x="5323" y="5737"/>
                    <a:pt x="5073" y="5987"/>
                  </a:cubicBezTo>
                  <a:cubicBezTo>
                    <a:pt x="4940" y="6127"/>
                    <a:pt x="4780" y="6199"/>
                    <a:pt x="4592" y="6199"/>
                  </a:cubicBezTo>
                  <a:cubicBezTo>
                    <a:pt x="4477" y="6199"/>
                    <a:pt x="4351" y="6172"/>
                    <a:pt x="4216" y="6118"/>
                  </a:cubicBezTo>
                  <a:cubicBezTo>
                    <a:pt x="4049" y="6058"/>
                    <a:pt x="3918" y="5975"/>
                    <a:pt x="3823" y="5915"/>
                  </a:cubicBezTo>
                  <a:lnTo>
                    <a:pt x="7264" y="1998"/>
                  </a:lnTo>
                  <a:cubicBezTo>
                    <a:pt x="7306" y="1947"/>
                    <a:pt x="7366" y="1933"/>
                    <a:pt x="7406" y="1933"/>
                  </a:cubicBezTo>
                  <a:close/>
                  <a:moveTo>
                    <a:pt x="525" y="1"/>
                  </a:moveTo>
                  <a:cubicBezTo>
                    <a:pt x="480" y="1"/>
                    <a:pt x="436" y="16"/>
                    <a:pt x="406" y="45"/>
                  </a:cubicBezTo>
                  <a:cubicBezTo>
                    <a:pt x="394" y="69"/>
                    <a:pt x="1" y="462"/>
                    <a:pt x="1" y="1438"/>
                  </a:cubicBezTo>
                  <a:cubicBezTo>
                    <a:pt x="1" y="2248"/>
                    <a:pt x="394" y="2784"/>
                    <a:pt x="632" y="3046"/>
                  </a:cubicBezTo>
                  <a:cubicBezTo>
                    <a:pt x="537" y="3105"/>
                    <a:pt x="453" y="3165"/>
                    <a:pt x="370" y="3236"/>
                  </a:cubicBezTo>
                  <a:cubicBezTo>
                    <a:pt x="132" y="3486"/>
                    <a:pt x="13" y="3843"/>
                    <a:pt x="13" y="4320"/>
                  </a:cubicBezTo>
                  <a:cubicBezTo>
                    <a:pt x="13" y="4784"/>
                    <a:pt x="156" y="5260"/>
                    <a:pt x="370" y="5641"/>
                  </a:cubicBezTo>
                  <a:cubicBezTo>
                    <a:pt x="632" y="6058"/>
                    <a:pt x="942" y="6284"/>
                    <a:pt x="1263" y="6284"/>
                  </a:cubicBezTo>
                  <a:cubicBezTo>
                    <a:pt x="1501" y="6284"/>
                    <a:pt x="1739" y="6153"/>
                    <a:pt x="1942" y="5927"/>
                  </a:cubicBezTo>
                  <a:cubicBezTo>
                    <a:pt x="1966" y="5939"/>
                    <a:pt x="2037" y="5939"/>
                    <a:pt x="2132" y="5975"/>
                  </a:cubicBezTo>
                  <a:lnTo>
                    <a:pt x="1715" y="6677"/>
                  </a:lnTo>
                  <a:lnTo>
                    <a:pt x="715" y="6677"/>
                  </a:lnTo>
                  <a:cubicBezTo>
                    <a:pt x="632" y="6677"/>
                    <a:pt x="549" y="6749"/>
                    <a:pt x="549" y="6832"/>
                  </a:cubicBezTo>
                  <a:cubicBezTo>
                    <a:pt x="549" y="6927"/>
                    <a:pt x="632" y="6999"/>
                    <a:pt x="715" y="6999"/>
                  </a:cubicBezTo>
                  <a:lnTo>
                    <a:pt x="1704" y="6999"/>
                  </a:lnTo>
                  <a:cubicBezTo>
                    <a:pt x="1823" y="6999"/>
                    <a:pt x="1942" y="6939"/>
                    <a:pt x="2001" y="6832"/>
                  </a:cubicBezTo>
                  <a:lnTo>
                    <a:pt x="2477" y="6034"/>
                  </a:lnTo>
                  <a:cubicBezTo>
                    <a:pt x="2597" y="6046"/>
                    <a:pt x="2728" y="6082"/>
                    <a:pt x="2894" y="6094"/>
                  </a:cubicBezTo>
                  <a:lnTo>
                    <a:pt x="2894" y="6653"/>
                  </a:lnTo>
                  <a:cubicBezTo>
                    <a:pt x="2894" y="6653"/>
                    <a:pt x="2894" y="6677"/>
                    <a:pt x="2870" y="6677"/>
                  </a:cubicBezTo>
                  <a:lnTo>
                    <a:pt x="2513" y="6677"/>
                  </a:lnTo>
                  <a:cubicBezTo>
                    <a:pt x="2430" y="6677"/>
                    <a:pt x="2358" y="6749"/>
                    <a:pt x="2358" y="6832"/>
                  </a:cubicBezTo>
                  <a:cubicBezTo>
                    <a:pt x="2358" y="6927"/>
                    <a:pt x="2430" y="6999"/>
                    <a:pt x="2513" y="6999"/>
                  </a:cubicBezTo>
                  <a:lnTo>
                    <a:pt x="2870" y="6999"/>
                  </a:lnTo>
                  <a:cubicBezTo>
                    <a:pt x="3073" y="6999"/>
                    <a:pt x="3216" y="6856"/>
                    <a:pt x="3216" y="6653"/>
                  </a:cubicBezTo>
                  <a:lnTo>
                    <a:pt x="3216" y="6153"/>
                  </a:lnTo>
                  <a:cubicBezTo>
                    <a:pt x="3347" y="6165"/>
                    <a:pt x="3501" y="6177"/>
                    <a:pt x="3644" y="6201"/>
                  </a:cubicBezTo>
                  <a:cubicBezTo>
                    <a:pt x="3751" y="6272"/>
                    <a:pt x="3918" y="6356"/>
                    <a:pt x="4097" y="6439"/>
                  </a:cubicBezTo>
                  <a:cubicBezTo>
                    <a:pt x="4275" y="6510"/>
                    <a:pt x="4454" y="6534"/>
                    <a:pt x="4621" y="6534"/>
                  </a:cubicBezTo>
                  <a:cubicBezTo>
                    <a:pt x="4859" y="6534"/>
                    <a:pt x="5073" y="6451"/>
                    <a:pt x="5275" y="6296"/>
                  </a:cubicBezTo>
                  <a:lnTo>
                    <a:pt x="5609" y="6296"/>
                  </a:lnTo>
                  <a:cubicBezTo>
                    <a:pt x="6895" y="6296"/>
                    <a:pt x="8026" y="6153"/>
                    <a:pt x="8990" y="5856"/>
                  </a:cubicBezTo>
                  <a:lnTo>
                    <a:pt x="9288" y="6653"/>
                  </a:lnTo>
                  <a:cubicBezTo>
                    <a:pt x="9359" y="6868"/>
                    <a:pt x="9562" y="6999"/>
                    <a:pt x="9776" y="6999"/>
                  </a:cubicBezTo>
                  <a:lnTo>
                    <a:pt x="10788" y="6999"/>
                  </a:lnTo>
                  <a:cubicBezTo>
                    <a:pt x="10883" y="6999"/>
                    <a:pt x="10955" y="6927"/>
                    <a:pt x="10955" y="6832"/>
                  </a:cubicBezTo>
                  <a:cubicBezTo>
                    <a:pt x="10955" y="6749"/>
                    <a:pt x="10883" y="6677"/>
                    <a:pt x="10788" y="6677"/>
                  </a:cubicBezTo>
                  <a:lnTo>
                    <a:pt x="9776" y="6677"/>
                  </a:lnTo>
                  <a:cubicBezTo>
                    <a:pt x="9705" y="6677"/>
                    <a:pt x="9633" y="6630"/>
                    <a:pt x="9597" y="6558"/>
                  </a:cubicBezTo>
                  <a:lnTo>
                    <a:pt x="9300" y="5760"/>
                  </a:lnTo>
                  <a:cubicBezTo>
                    <a:pt x="9693" y="5629"/>
                    <a:pt x="10050" y="5463"/>
                    <a:pt x="10371" y="5272"/>
                  </a:cubicBezTo>
                  <a:cubicBezTo>
                    <a:pt x="10419" y="5248"/>
                    <a:pt x="10455" y="5201"/>
                    <a:pt x="10467" y="5141"/>
                  </a:cubicBezTo>
                  <a:cubicBezTo>
                    <a:pt x="10478" y="5082"/>
                    <a:pt x="10455" y="5034"/>
                    <a:pt x="10407" y="4986"/>
                  </a:cubicBezTo>
                  <a:lnTo>
                    <a:pt x="10109" y="4736"/>
                  </a:lnTo>
                  <a:cubicBezTo>
                    <a:pt x="10514" y="4725"/>
                    <a:pt x="10931" y="4713"/>
                    <a:pt x="11348" y="4677"/>
                  </a:cubicBezTo>
                  <a:cubicBezTo>
                    <a:pt x="11419" y="4677"/>
                    <a:pt x="11479" y="4617"/>
                    <a:pt x="11491" y="4558"/>
                  </a:cubicBezTo>
                  <a:cubicBezTo>
                    <a:pt x="11502" y="4463"/>
                    <a:pt x="11479" y="4379"/>
                    <a:pt x="11419" y="4355"/>
                  </a:cubicBezTo>
                  <a:cubicBezTo>
                    <a:pt x="10431" y="3736"/>
                    <a:pt x="9395" y="3272"/>
                    <a:pt x="8288" y="2950"/>
                  </a:cubicBezTo>
                  <a:lnTo>
                    <a:pt x="7919" y="1938"/>
                  </a:lnTo>
                  <a:cubicBezTo>
                    <a:pt x="7859" y="1760"/>
                    <a:pt x="7716" y="1641"/>
                    <a:pt x="7514" y="1617"/>
                  </a:cubicBezTo>
                  <a:cubicBezTo>
                    <a:pt x="7480" y="1610"/>
                    <a:pt x="7446" y="1607"/>
                    <a:pt x="7411" y="1607"/>
                  </a:cubicBezTo>
                  <a:cubicBezTo>
                    <a:pt x="7265" y="1607"/>
                    <a:pt x="7122" y="1668"/>
                    <a:pt x="7026" y="1784"/>
                  </a:cubicBezTo>
                  <a:lnTo>
                    <a:pt x="6323" y="2569"/>
                  </a:lnTo>
                  <a:cubicBezTo>
                    <a:pt x="5785" y="2506"/>
                    <a:pt x="5273" y="2481"/>
                    <a:pt x="4799" y="2481"/>
                  </a:cubicBezTo>
                  <a:cubicBezTo>
                    <a:pt x="3040" y="2481"/>
                    <a:pt x="1788" y="2833"/>
                    <a:pt x="1525" y="2927"/>
                  </a:cubicBezTo>
                  <a:cubicBezTo>
                    <a:pt x="1430" y="2903"/>
                    <a:pt x="1346" y="2891"/>
                    <a:pt x="1239" y="2891"/>
                  </a:cubicBezTo>
                  <a:lnTo>
                    <a:pt x="1168" y="2891"/>
                  </a:lnTo>
                  <a:cubicBezTo>
                    <a:pt x="989" y="2462"/>
                    <a:pt x="823" y="1879"/>
                    <a:pt x="942" y="1343"/>
                  </a:cubicBezTo>
                  <a:cubicBezTo>
                    <a:pt x="1013" y="998"/>
                    <a:pt x="1168" y="843"/>
                    <a:pt x="1180" y="843"/>
                  </a:cubicBezTo>
                  <a:cubicBezTo>
                    <a:pt x="1239" y="784"/>
                    <a:pt x="1239" y="664"/>
                    <a:pt x="1180" y="605"/>
                  </a:cubicBezTo>
                  <a:cubicBezTo>
                    <a:pt x="1150" y="575"/>
                    <a:pt x="1105" y="560"/>
                    <a:pt x="1061" y="560"/>
                  </a:cubicBezTo>
                  <a:cubicBezTo>
                    <a:pt x="1016" y="560"/>
                    <a:pt x="971" y="575"/>
                    <a:pt x="942" y="605"/>
                  </a:cubicBezTo>
                  <a:cubicBezTo>
                    <a:pt x="906" y="629"/>
                    <a:pt x="287" y="1272"/>
                    <a:pt x="727" y="2653"/>
                  </a:cubicBezTo>
                  <a:cubicBezTo>
                    <a:pt x="549" y="2415"/>
                    <a:pt x="334" y="2010"/>
                    <a:pt x="334" y="1438"/>
                  </a:cubicBezTo>
                  <a:cubicBezTo>
                    <a:pt x="334" y="629"/>
                    <a:pt x="644" y="307"/>
                    <a:pt x="644" y="283"/>
                  </a:cubicBezTo>
                  <a:cubicBezTo>
                    <a:pt x="703" y="224"/>
                    <a:pt x="703" y="105"/>
                    <a:pt x="644" y="45"/>
                  </a:cubicBezTo>
                  <a:cubicBezTo>
                    <a:pt x="614" y="16"/>
                    <a:pt x="569" y="1"/>
                    <a:pt x="5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57"/>
          <p:cNvSpPr/>
          <p:nvPr/>
        </p:nvSpPr>
        <p:spPr>
          <a:xfrm>
            <a:off x="841666" y="2595515"/>
            <a:ext cx="323520" cy="367360"/>
          </a:xfrm>
          <a:custGeom>
            <a:avLst/>
            <a:gdLst/>
            <a:ahLst/>
            <a:cxnLst/>
            <a:rect l="l" t="t" r="r" b="b"/>
            <a:pathLst>
              <a:path w="10110" h="11480" extrusionOk="0">
                <a:moveTo>
                  <a:pt x="4240" y="2681"/>
                </a:moveTo>
                <a:cubicBezTo>
                  <a:pt x="4347" y="2681"/>
                  <a:pt x="4442" y="2777"/>
                  <a:pt x="4442" y="2872"/>
                </a:cubicBezTo>
                <a:cubicBezTo>
                  <a:pt x="4442" y="2979"/>
                  <a:pt x="4347" y="3062"/>
                  <a:pt x="4240" y="3062"/>
                </a:cubicBezTo>
                <a:cubicBezTo>
                  <a:pt x="4144" y="3050"/>
                  <a:pt x="4049" y="2979"/>
                  <a:pt x="4049" y="2872"/>
                </a:cubicBezTo>
                <a:cubicBezTo>
                  <a:pt x="4049" y="2765"/>
                  <a:pt x="4144" y="2681"/>
                  <a:pt x="4240" y="2681"/>
                </a:cubicBezTo>
                <a:close/>
                <a:moveTo>
                  <a:pt x="5692" y="2681"/>
                </a:moveTo>
                <a:cubicBezTo>
                  <a:pt x="5787" y="2681"/>
                  <a:pt x="5883" y="2777"/>
                  <a:pt x="5883" y="2872"/>
                </a:cubicBezTo>
                <a:cubicBezTo>
                  <a:pt x="5883" y="2979"/>
                  <a:pt x="5787" y="3062"/>
                  <a:pt x="5692" y="3062"/>
                </a:cubicBezTo>
                <a:cubicBezTo>
                  <a:pt x="5585" y="3062"/>
                  <a:pt x="5490" y="2979"/>
                  <a:pt x="5490" y="2872"/>
                </a:cubicBezTo>
                <a:cubicBezTo>
                  <a:pt x="5490" y="2777"/>
                  <a:pt x="5585" y="2681"/>
                  <a:pt x="5692" y="2681"/>
                </a:cubicBezTo>
                <a:close/>
                <a:moveTo>
                  <a:pt x="4978" y="1788"/>
                </a:moveTo>
                <a:cubicBezTo>
                  <a:pt x="5299" y="1788"/>
                  <a:pt x="5585" y="2038"/>
                  <a:pt x="5752" y="2348"/>
                </a:cubicBezTo>
                <a:lnTo>
                  <a:pt x="5692" y="2348"/>
                </a:lnTo>
                <a:cubicBezTo>
                  <a:pt x="5394" y="2348"/>
                  <a:pt x="5168" y="2598"/>
                  <a:pt x="5168" y="2872"/>
                </a:cubicBezTo>
                <a:cubicBezTo>
                  <a:pt x="5168" y="3158"/>
                  <a:pt x="5371" y="3384"/>
                  <a:pt x="5656" y="3396"/>
                </a:cubicBezTo>
                <a:cubicBezTo>
                  <a:pt x="5478" y="3539"/>
                  <a:pt x="5228" y="3598"/>
                  <a:pt x="4990" y="3598"/>
                </a:cubicBezTo>
                <a:cubicBezTo>
                  <a:pt x="4751" y="3598"/>
                  <a:pt x="4466" y="3539"/>
                  <a:pt x="4287" y="3396"/>
                </a:cubicBezTo>
                <a:cubicBezTo>
                  <a:pt x="4561" y="3384"/>
                  <a:pt x="4775" y="3146"/>
                  <a:pt x="4775" y="2872"/>
                </a:cubicBezTo>
                <a:cubicBezTo>
                  <a:pt x="4775" y="2574"/>
                  <a:pt x="4537" y="2348"/>
                  <a:pt x="4263" y="2348"/>
                </a:cubicBezTo>
                <a:lnTo>
                  <a:pt x="4204" y="2348"/>
                </a:lnTo>
                <a:cubicBezTo>
                  <a:pt x="4359" y="2038"/>
                  <a:pt x="4644" y="1788"/>
                  <a:pt x="4978" y="1788"/>
                </a:cubicBezTo>
                <a:close/>
                <a:moveTo>
                  <a:pt x="4978" y="3943"/>
                </a:moveTo>
                <a:cubicBezTo>
                  <a:pt x="5275" y="3943"/>
                  <a:pt x="5525" y="4455"/>
                  <a:pt x="5525" y="5039"/>
                </a:cubicBezTo>
                <a:cubicBezTo>
                  <a:pt x="5525" y="5610"/>
                  <a:pt x="5252" y="6122"/>
                  <a:pt x="4978" y="6122"/>
                </a:cubicBezTo>
                <a:cubicBezTo>
                  <a:pt x="4680" y="6122"/>
                  <a:pt x="4418" y="5610"/>
                  <a:pt x="4418" y="5039"/>
                </a:cubicBezTo>
                <a:cubicBezTo>
                  <a:pt x="4418" y="4455"/>
                  <a:pt x="4680" y="3943"/>
                  <a:pt x="4978" y="3943"/>
                </a:cubicBezTo>
                <a:close/>
                <a:moveTo>
                  <a:pt x="5064" y="6488"/>
                </a:moveTo>
                <a:cubicBezTo>
                  <a:pt x="5446" y="6488"/>
                  <a:pt x="5749" y="6618"/>
                  <a:pt x="6002" y="6848"/>
                </a:cubicBezTo>
                <a:cubicBezTo>
                  <a:pt x="6204" y="7063"/>
                  <a:pt x="6347" y="7360"/>
                  <a:pt x="6406" y="7706"/>
                </a:cubicBezTo>
                <a:cubicBezTo>
                  <a:pt x="6311" y="7789"/>
                  <a:pt x="6192" y="7860"/>
                  <a:pt x="6049" y="7920"/>
                </a:cubicBezTo>
                <a:cubicBezTo>
                  <a:pt x="5954" y="7956"/>
                  <a:pt x="5906" y="8051"/>
                  <a:pt x="5954" y="8146"/>
                </a:cubicBezTo>
                <a:cubicBezTo>
                  <a:pt x="5990" y="8206"/>
                  <a:pt x="6049" y="8253"/>
                  <a:pt x="6109" y="8253"/>
                </a:cubicBezTo>
                <a:cubicBezTo>
                  <a:pt x="6121" y="8253"/>
                  <a:pt x="6145" y="8253"/>
                  <a:pt x="6168" y="8230"/>
                </a:cubicBezTo>
                <a:cubicBezTo>
                  <a:pt x="6252" y="8194"/>
                  <a:pt x="6347" y="8158"/>
                  <a:pt x="6418" y="8111"/>
                </a:cubicBezTo>
                <a:lnTo>
                  <a:pt x="6418" y="8111"/>
                </a:lnTo>
                <a:cubicBezTo>
                  <a:pt x="6418" y="8408"/>
                  <a:pt x="6347" y="8753"/>
                  <a:pt x="6216" y="9063"/>
                </a:cubicBezTo>
                <a:cubicBezTo>
                  <a:pt x="6073" y="9158"/>
                  <a:pt x="5894" y="9230"/>
                  <a:pt x="5692" y="9289"/>
                </a:cubicBezTo>
                <a:cubicBezTo>
                  <a:pt x="5597" y="9325"/>
                  <a:pt x="5537" y="9408"/>
                  <a:pt x="5561" y="9492"/>
                </a:cubicBezTo>
                <a:cubicBezTo>
                  <a:pt x="5585" y="9575"/>
                  <a:pt x="5656" y="9611"/>
                  <a:pt x="5728" y="9611"/>
                </a:cubicBezTo>
                <a:lnTo>
                  <a:pt x="5775" y="9611"/>
                </a:lnTo>
                <a:cubicBezTo>
                  <a:pt x="5847" y="9599"/>
                  <a:pt x="5918" y="9575"/>
                  <a:pt x="6002" y="9539"/>
                </a:cubicBezTo>
                <a:lnTo>
                  <a:pt x="6002" y="9539"/>
                </a:lnTo>
                <a:cubicBezTo>
                  <a:pt x="5966" y="9599"/>
                  <a:pt x="5942" y="9646"/>
                  <a:pt x="5906" y="9706"/>
                </a:cubicBezTo>
                <a:cubicBezTo>
                  <a:pt x="5609" y="10170"/>
                  <a:pt x="5252" y="10444"/>
                  <a:pt x="4966" y="10444"/>
                </a:cubicBezTo>
                <a:cubicBezTo>
                  <a:pt x="4692" y="10444"/>
                  <a:pt x="4335" y="10170"/>
                  <a:pt x="4037" y="9706"/>
                </a:cubicBezTo>
                <a:cubicBezTo>
                  <a:pt x="4001" y="9646"/>
                  <a:pt x="3978" y="9599"/>
                  <a:pt x="3942" y="9539"/>
                </a:cubicBezTo>
                <a:lnTo>
                  <a:pt x="3942" y="9539"/>
                </a:lnTo>
                <a:cubicBezTo>
                  <a:pt x="4251" y="9646"/>
                  <a:pt x="4609" y="9706"/>
                  <a:pt x="4966" y="9706"/>
                </a:cubicBezTo>
                <a:cubicBezTo>
                  <a:pt x="5061" y="9706"/>
                  <a:pt x="5132" y="9634"/>
                  <a:pt x="5132" y="9539"/>
                </a:cubicBezTo>
                <a:cubicBezTo>
                  <a:pt x="5132" y="9456"/>
                  <a:pt x="5061" y="9373"/>
                  <a:pt x="4966" y="9373"/>
                </a:cubicBezTo>
                <a:cubicBezTo>
                  <a:pt x="4478" y="9373"/>
                  <a:pt x="4037" y="9277"/>
                  <a:pt x="3716" y="9063"/>
                </a:cubicBezTo>
                <a:cubicBezTo>
                  <a:pt x="3597" y="8753"/>
                  <a:pt x="3525" y="8408"/>
                  <a:pt x="3525" y="8111"/>
                </a:cubicBezTo>
                <a:lnTo>
                  <a:pt x="3525" y="8111"/>
                </a:lnTo>
                <a:cubicBezTo>
                  <a:pt x="3882" y="8325"/>
                  <a:pt x="4418" y="8456"/>
                  <a:pt x="4966" y="8456"/>
                </a:cubicBezTo>
                <a:cubicBezTo>
                  <a:pt x="5085" y="8456"/>
                  <a:pt x="5228" y="8456"/>
                  <a:pt x="5347" y="8444"/>
                </a:cubicBezTo>
                <a:cubicBezTo>
                  <a:pt x="5430" y="8420"/>
                  <a:pt x="5502" y="8349"/>
                  <a:pt x="5490" y="8265"/>
                </a:cubicBezTo>
                <a:cubicBezTo>
                  <a:pt x="5479" y="8177"/>
                  <a:pt x="5416" y="8109"/>
                  <a:pt x="5332" y="8109"/>
                </a:cubicBezTo>
                <a:cubicBezTo>
                  <a:pt x="5325" y="8109"/>
                  <a:pt x="5318" y="8110"/>
                  <a:pt x="5311" y="8111"/>
                </a:cubicBezTo>
                <a:cubicBezTo>
                  <a:pt x="5192" y="8122"/>
                  <a:pt x="5085" y="8122"/>
                  <a:pt x="4966" y="8122"/>
                </a:cubicBezTo>
                <a:cubicBezTo>
                  <a:pt x="4394" y="8122"/>
                  <a:pt x="3835" y="7980"/>
                  <a:pt x="3537" y="7741"/>
                </a:cubicBezTo>
                <a:cubicBezTo>
                  <a:pt x="3597" y="7384"/>
                  <a:pt x="3739" y="7087"/>
                  <a:pt x="3942" y="6872"/>
                </a:cubicBezTo>
                <a:cubicBezTo>
                  <a:pt x="4192" y="6622"/>
                  <a:pt x="4549" y="6491"/>
                  <a:pt x="4966" y="6491"/>
                </a:cubicBezTo>
                <a:cubicBezTo>
                  <a:pt x="4999" y="6489"/>
                  <a:pt x="5032" y="6488"/>
                  <a:pt x="5064" y="6488"/>
                </a:cubicBezTo>
                <a:close/>
                <a:moveTo>
                  <a:pt x="2134" y="1"/>
                </a:moveTo>
                <a:cubicBezTo>
                  <a:pt x="2057" y="1"/>
                  <a:pt x="1976" y="57"/>
                  <a:pt x="1965" y="133"/>
                </a:cubicBezTo>
                <a:cubicBezTo>
                  <a:pt x="1954" y="229"/>
                  <a:pt x="2013" y="312"/>
                  <a:pt x="2096" y="324"/>
                </a:cubicBezTo>
                <a:cubicBezTo>
                  <a:pt x="2644" y="431"/>
                  <a:pt x="3216" y="1145"/>
                  <a:pt x="3561" y="1776"/>
                </a:cubicBezTo>
                <a:cubicBezTo>
                  <a:pt x="3620" y="1884"/>
                  <a:pt x="3739" y="1955"/>
                  <a:pt x="3859" y="1955"/>
                </a:cubicBezTo>
                <a:lnTo>
                  <a:pt x="4085" y="1955"/>
                </a:lnTo>
                <a:cubicBezTo>
                  <a:pt x="3870" y="2217"/>
                  <a:pt x="3763" y="2550"/>
                  <a:pt x="3763" y="2860"/>
                </a:cubicBezTo>
                <a:cubicBezTo>
                  <a:pt x="3763" y="3205"/>
                  <a:pt x="3906" y="3467"/>
                  <a:pt x="4156" y="3669"/>
                </a:cubicBezTo>
                <a:cubicBezTo>
                  <a:pt x="4263" y="3741"/>
                  <a:pt x="4382" y="3800"/>
                  <a:pt x="4513" y="3848"/>
                </a:cubicBezTo>
                <a:cubicBezTo>
                  <a:pt x="4406" y="3967"/>
                  <a:pt x="4323" y="4110"/>
                  <a:pt x="4263" y="4289"/>
                </a:cubicBezTo>
                <a:lnTo>
                  <a:pt x="2513" y="3812"/>
                </a:lnTo>
                <a:cubicBezTo>
                  <a:pt x="2454" y="3800"/>
                  <a:pt x="2394" y="3765"/>
                  <a:pt x="2358" y="3729"/>
                </a:cubicBezTo>
                <a:lnTo>
                  <a:pt x="834" y="2205"/>
                </a:lnTo>
                <a:cubicBezTo>
                  <a:pt x="805" y="2175"/>
                  <a:pt x="760" y="2160"/>
                  <a:pt x="715" y="2160"/>
                </a:cubicBezTo>
                <a:cubicBezTo>
                  <a:pt x="671" y="2160"/>
                  <a:pt x="626" y="2175"/>
                  <a:pt x="596" y="2205"/>
                </a:cubicBezTo>
                <a:cubicBezTo>
                  <a:pt x="537" y="2265"/>
                  <a:pt x="537" y="2384"/>
                  <a:pt x="596" y="2443"/>
                </a:cubicBezTo>
                <a:lnTo>
                  <a:pt x="2120" y="3967"/>
                </a:lnTo>
                <a:cubicBezTo>
                  <a:pt x="2204" y="4050"/>
                  <a:pt x="2311" y="4110"/>
                  <a:pt x="2430" y="4146"/>
                </a:cubicBezTo>
                <a:lnTo>
                  <a:pt x="4180" y="4622"/>
                </a:lnTo>
                <a:cubicBezTo>
                  <a:pt x="4156" y="4753"/>
                  <a:pt x="4156" y="4884"/>
                  <a:pt x="4156" y="5015"/>
                </a:cubicBezTo>
                <a:cubicBezTo>
                  <a:pt x="4156" y="5074"/>
                  <a:pt x="4156" y="5158"/>
                  <a:pt x="4168" y="5217"/>
                </a:cubicBezTo>
                <a:lnTo>
                  <a:pt x="2501" y="5217"/>
                </a:lnTo>
                <a:cubicBezTo>
                  <a:pt x="2382" y="5217"/>
                  <a:pt x="2251" y="5241"/>
                  <a:pt x="2144" y="5301"/>
                </a:cubicBezTo>
                <a:lnTo>
                  <a:pt x="108" y="6491"/>
                </a:lnTo>
                <a:cubicBezTo>
                  <a:pt x="37" y="6539"/>
                  <a:pt x="1" y="6646"/>
                  <a:pt x="49" y="6717"/>
                </a:cubicBezTo>
                <a:cubicBezTo>
                  <a:pt x="72" y="6777"/>
                  <a:pt x="132" y="6801"/>
                  <a:pt x="191" y="6801"/>
                </a:cubicBezTo>
                <a:cubicBezTo>
                  <a:pt x="227" y="6801"/>
                  <a:pt x="251" y="6801"/>
                  <a:pt x="287" y="6777"/>
                </a:cubicBezTo>
                <a:lnTo>
                  <a:pt x="2323" y="5586"/>
                </a:lnTo>
                <a:cubicBezTo>
                  <a:pt x="2382" y="5551"/>
                  <a:pt x="2442" y="5539"/>
                  <a:pt x="2513" y="5539"/>
                </a:cubicBezTo>
                <a:lnTo>
                  <a:pt x="4240" y="5539"/>
                </a:lnTo>
                <a:cubicBezTo>
                  <a:pt x="4299" y="5789"/>
                  <a:pt x="4406" y="6015"/>
                  <a:pt x="4537" y="6170"/>
                </a:cubicBezTo>
                <a:cubicBezTo>
                  <a:pt x="4263" y="6241"/>
                  <a:pt x="4001" y="6384"/>
                  <a:pt x="3799" y="6587"/>
                </a:cubicBezTo>
                <a:cubicBezTo>
                  <a:pt x="3668" y="6717"/>
                  <a:pt x="3549" y="6884"/>
                  <a:pt x="3466" y="7075"/>
                </a:cubicBezTo>
                <a:lnTo>
                  <a:pt x="2418" y="7837"/>
                </a:lnTo>
                <a:cubicBezTo>
                  <a:pt x="2299" y="7920"/>
                  <a:pt x="2204" y="8039"/>
                  <a:pt x="2156" y="8194"/>
                </a:cubicBezTo>
                <a:lnTo>
                  <a:pt x="1132" y="11254"/>
                </a:lnTo>
                <a:cubicBezTo>
                  <a:pt x="1108" y="11349"/>
                  <a:pt x="1144" y="11432"/>
                  <a:pt x="1239" y="11468"/>
                </a:cubicBezTo>
                <a:cubicBezTo>
                  <a:pt x="1251" y="11468"/>
                  <a:pt x="1263" y="11480"/>
                  <a:pt x="1299" y="11480"/>
                </a:cubicBezTo>
                <a:cubicBezTo>
                  <a:pt x="1370" y="11480"/>
                  <a:pt x="1430" y="11432"/>
                  <a:pt x="1465" y="11361"/>
                </a:cubicBezTo>
                <a:lnTo>
                  <a:pt x="2489" y="8289"/>
                </a:lnTo>
                <a:cubicBezTo>
                  <a:pt x="2513" y="8218"/>
                  <a:pt x="2561" y="8158"/>
                  <a:pt x="2620" y="8111"/>
                </a:cubicBezTo>
                <a:lnTo>
                  <a:pt x="3323" y="7610"/>
                </a:lnTo>
                <a:lnTo>
                  <a:pt x="3323" y="7610"/>
                </a:lnTo>
                <a:cubicBezTo>
                  <a:pt x="3287" y="7741"/>
                  <a:pt x="3287" y="7896"/>
                  <a:pt x="3287" y="8039"/>
                </a:cubicBezTo>
                <a:cubicBezTo>
                  <a:pt x="3287" y="9301"/>
                  <a:pt x="4240" y="10766"/>
                  <a:pt x="5073" y="10766"/>
                </a:cubicBezTo>
                <a:cubicBezTo>
                  <a:pt x="5906" y="10766"/>
                  <a:pt x="6859" y="9325"/>
                  <a:pt x="6859" y="8039"/>
                </a:cubicBezTo>
                <a:cubicBezTo>
                  <a:pt x="6859" y="7896"/>
                  <a:pt x="6847" y="7741"/>
                  <a:pt x="6835" y="7610"/>
                </a:cubicBezTo>
                <a:lnTo>
                  <a:pt x="6835" y="7610"/>
                </a:lnTo>
                <a:lnTo>
                  <a:pt x="7538" y="8111"/>
                </a:lnTo>
                <a:cubicBezTo>
                  <a:pt x="7597" y="8158"/>
                  <a:pt x="7633" y="8218"/>
                  <a:pt x="7669" y="8289"/>
                </a:cubicBezTo>
                <a:lnTo>
                  <a:pt x="8692" y="11361"/>
                </a:lnTo>
                <a:cubicBezTo>
                  <a:pt x="8728" y="11432"/>
                  <a:pt x="8788" y="11480"/>
                  <a:pt x="8859" y="11480"/>
                </a:cubicBezTo>
                <a:cubicBezTo>
                  <a:pt x="8871" y="11480"/>
                  <a:pt x="8883" y="11480"/>
                  <a:pt x="8919" y="11468"/>
                </a:cubicBezTo>
                <a:cubicBezTo>
                  <a:pt x="9002" y="11432"/>
                  <a:pt x="9050" y="11349"/>
                  <a:pt x="9026" y="11254"/>
                </a:cubicBezTo>
                <a:lnTo>
                  <a:pt x="7990" y="8194"/>
                </a:lnTo>
                <a:cubicBezTo>
                  <a:pt x="7954" y="8039"/>
                  <a:pt x="7859" y="7920"/>
                  <a:pt x="7740" y="7837"/>
                </a:cubicBezTo>
                <a:lnTo>
                  <a:pt x="6680" y="7075"/>
                </a:lnTo>
                <a:cubicBezTo>
                  <a:pt x="6597" y="6884"/>
                  <a:pt x="6490" y="6717"/>
                  <a:pt x="6359" y="6587"/>
                </a:cubicBezTo>
                <a:cubicBezTo>
                  <a:pt x="6145" y="6372"/>
                  <a:pt x="5906" y="6241"/>
                  <a:pt x="5609" y="6170"/>
                </a:cubicBezTo>
                <a:cubicBezTo>
                  <a:pt x="5752" y="6003"/>
                  <a:pt x="5847" y="5789"/>
                  <a:pt x="5906" y="5539"/>
                </a:cubicBezTo>
                <a:lnTo>
                  <a:pt x="7633" y="5539"/>
                </a:lnTo>
                <a:cubicBezTo>
                  <a:pt x="7692" y="5539"/>
                  <a:pt x="7776" y="5551"/>
                  <a:pt x="7835" y="5586"/>
                </a:cubicBezTo>
                <a:lnTo>
                  <a:pt x="9871" y="6777"/>
                </a:lnTo>
                <a:cubicBezTo>
                  <a:pt x="9895" y="6789"/>
                  <a:pt x="9931" y="6801"/>
                  <a:pt x="9955" y="6801"/>
                </a:cubicBezTo>
                <a:cubicBezTo>
                  <a:pt x="10014" y="6801"/>
                  <a:pt x="10074" y="6777"/>
                  <a:pt x="10109" y="6717"/>
                </a:cubicBezTo>
                <a:cubicBezTo>
                  <a:pt x="10014" y="6658"/>
                  <a:pt x="9990" y="6551"/>
                  <a:pt x="9919" y="6503"/>
                </a:cubicBezTo>
                <a:lnTo>
                  <a:pt x="7871" y="5313"/>
                </a:lnTo>
                <a:cubicBezTo>
                  <a:pt x="7776" y="5253"/>
                  <a:pt x="7633" y="5229"/>
                  <a:pt x="7514" y="5229"/>
                </a:cubicBezTo>
                <a:lnTo>
                  <a:pt x="5847" y="5229"/>
                </a:lnTo>
                <a:cubicBezTo>
                  <a:pt x="5847" y="5170"/>
                  <a:pt x="5871" y="5110"/>
                  <a:pt x="5871" y="5039"/>
                </a:cubicBezTo>
                <a:cubicBezTo>
                  <a:pt x="5871" y="4896"/>
                  <a:pt x="5847" y="4765"/>
                  <a:pt x="5835" y="4634"/>
                </a:cubicBezTo>
                <a:lnTo>
                  <a:pt x="7597" y="4158"/>
                </a:lnTo>
                <a:cubicBezTo>
                  <a:pt x="7716" y="4122"/>
                  <a:pt x="7811" y="4062"/>
                  <a:pt x="7907" y="3979"/>
                </a:cubicBezTo>
                <a:lnTo>
                  <a:pt x="9419" y="2455"/>
                </a:lnTo>
                <a:cubicBezTo>
                  <a:pt x="9478" y="2396"/>
                  <a:pt x="9478" y="2276"/>
                  <a:pt x="9419" y="2217"/>
                </a:cubicBezTo>
                <a:cubicBezTo>
                  <a:pt x="9389" y="2187"/>
                  <a:pt x="9344" y="2172"/>
                  <a:pt x="9300" y="2172"/>
                </a:cubicBezTo>
                <a:cubicBezTo>
                  <a:pt x="9255" y="2172"/>
                  <a:pt x="9210" y="2187"/>
                  <a:pt x="9181" y="2217"/>
                </a:cubicBezTo>
                <a:lnTo>
                  <a:pt x="7657" y="3729"/>
                </a:lnTo>
                <a:cubicBezTo>
                  <a:pt x="7609" y="3765"/>
                  <a:pt x="7549" y="3800"/>
                  <a:pt x="7490" y="3812"/>
                </a:cubicBezTo>
                <a:lnTo>
                  <a:pt x="5752" y="4289"/>
                </a:lnTo>
                <a:cubicBezTo>
                  <a:pt x="5692" y="4110"/>
                  <a:pt x="5597" y="3967"/>
                  <a:pt x="5490" y="3848"/>
                </a:cubicBezTo>
                <a:cubicBezTo>
                  <a:pt x="5633" y="3800"/>
                  <a:pt x="5752" y="3741"/>
                  <a:pt x="5847" y="3669"/>
                </a:cubicBezTo>
                <a:cubicBezTo>
                  <a:pt x="6109" y="3467"/>
                  <a:pt x="6240" y="3193"/>
                  <a:pt x="6240" y="2860"/>
                </a:cubicBezTo>
                <a:cubicBezTo>
                  <a:pt x="6240" y="2550"/>
                  <a:pt x="6121" y="2217"/>
                  <a:pt x="5930" y="1955"/>
                </a:cubicBezTo>
                <a:lnTo>
                  <a:pt x="6145" y="1955"/>
                </a:lnTo>
                <a:cubicBezTo>
                  <a:pt x="6287" y="1955"/>
                  <a:pt x="6383" y="1884"/>
                  <a:pt x="6442" y="1776"/>
                </a:cubicBezTo>
                <a:cubicBezTo>
                  <a:pt x="6787" y="1145"/>
                  <a:pt x="7359" y="431"/>
                  <a:pt x="7907" y="324"/>
                </a:cubicBezTo>
                <a:cubicBezTo>
                  <a:pt x="7990" y="312"/>
                  <a:pt x="8050" y="229"/>
                  <a:pt x="8038" y="133"/>
                </a:cubicBezTo>
                <a:cubicBezTo>
                  <a:pt x="8027" y="57"/>
                  <a:pt x="7946" y="1"/>
                  <a:pt x="7869" y="1"/>
                </a:cubicBezTo>
                <a:cubicBezTo>
                  <a:pt x="7861" y="1"/>
                  <a:pt x="7854" y="1"/>
                  <a:pt x="7847" y="2"/>
                </a:cubicBezTo>
                <a:cubicBezTo>
                  <a:pt x="7490" y="74"/>
                  <a:pt x="7121" y="336"/>
                  <a:pt x="6740" y="764"/>
                </a:cubicBezTo>
                <a:cubicBezTo>
                  <a:pt x="6466" y="1086"/>
                  <a:pt x="6252" y="1431"/>
                  <a:pt x="6168" y="1610"/>
                </a:cubicBezTo>
                <a:lnTo>
                  <a:pt x="5585" y="1610"/>
                </a:lnTo>
                <a:cubicBezTo>
                  <a:pt x="5406" y="1491"/>
                  <a:pt x="5216" y="1431"/>
                  <a:pt x="5002" y="1431"/>
                </a:cubicBezTo>
                <a:cubicBezTo>
                  <a:pt x="4799" y="1431"/>
                  <a:pt x="4597" y="1491"/>
                  <a:pt x="4418" y="1610"/>
                </a:cubicBezTo>
                <a:lnTo>
                  <a:pt x="3847" y="1610"/>
                </a:lnTo>
                <a:cubicBezTo>
                  <a:pt x="3739" y="1431"/>
                  <a:pt x="3549" y="1086"/>
                  <a:pt x="3263" y="764"/>
                </a:cubicBezTo>
                <a:cubicBezTo>
                  <a:pt x="2894" y="336"/>
                  <a:pt x="2537" y="74"/>
                  <a:pt x="2156" y="2"/>
                </a:cubicBezTo>
                <a:cubicBezTo>
                  <a:pt x="2149" y="1"/>
                  <a:pt x="2142" y="1"/>
                  <a:pt x="21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57"/>
          <p:cNvGrpSpPr/>
          <p:nvPr/>
        </p:nvGrpSpPr>
        <p:grpSpPr>
          <a:xfrm>
            <a:off x="1912674" y="2594427"/>
            <a:ext cx="370368" cy="367328"/>
            <a:chOff x="1951149" y="2885202"/>
            <a:chExt cx="370368" cy="367328"/>
          </a:xfrm>
        </p:grpSpPr>
        <p:sp>
          <p:nvSpPr>
            <p:cNvPr id="552" name="Google Shape;552;p57"/>
            <p:cNvSpPr/>
            <p:nvPr/>
          </p:nvSpPr>
          <p:spPr>
            <a:xfrm>
              <a:off x="1951149" y="2885202"/>
              <a:ext cx="370368" cy="367328"/>
            </a:xfrm>
            <a:custGeom>
              <a:avLst/>
              <a:gdLst/>
              <a:ahLst/>
              <a:cxnLst/>
              <a:rect l="l" t="t" r="r" b="b"/>
              <a:pathLst>
                <a:path w="11574" h="11479" extrusionOk="0">
                  <a:moveTo>
                    <a:pt x="4632" y="1287"/>
                  </a:moveTo>
                  <a:cubicBezTo>
                    <a:pt x="4691" y="1358"/>
                    <a:pt x="4727" y="1465"/>
                    <a:pt x="4727" y="1548"/>
                  </a:cubicBezTo>
                  <a:cubicBezTo>
                    <a:pt x="4727" y="1810"/>
                    <a:pt x="4513" y="2013"/>
                    <a:pt x="4263" y="2013"/>
                  </a:cubicBezTo>
                  <a:cubicBezTo>
                    <a:pt x="4072" y="2013"/>
                    <a:pt x="3906" y="1894"/>
                    <a:pt x="3834" y="1715"/>
                  </a:cubicBezTo>
                  <a:cubicBezTo>
                    <a:pt x="4048" y="1537"/>
                    <a:pt x="4334" y="1394"/>
                    <a:pt x="4632" y="1287"/>
                  </a:cubicBezTo>
                  <a:close/>
                  <a:moveTo>
                    <a:pt x="6954" y="1287"/>
                  </a:moveTo>
                  <a:cubicBezTo>
                    <a:pt x="7263" y="1394"/>
                    <a:pt x="7537" y="1537"/>
                    <a:pt x="7763" y="1739"/>
                  </a:cubicBezTo>
                  <a:cubicBezTo>
                    <a:pt x="7680" y="1918"/>
                    <a:pt x="7513" y="2037"/>
                    <a:pt x="7323" y="2037"/>
                  </a:cubicBezTo>
                  <a:cubicBezTo>
                    <a:pt x="7073" y="2037"/>
                    <a:pt x="6870" y="1822"/>
                    <a:pt x="6870" y="1572"/>
                  </a:cubicBezTo>
                  <a:cubicBezTo>
                    <a:pt x="6870" y="1453"/>
                    <a:pt x="6894" y="1358"/>
                    <a:pt x="6954" y="1287"/>
                  </a:cubicBezTo>
                  <a:close/>
                  <a:moveTo>
                    <a:pt x="2477" y="5049"/>
                  </a:moveTo>
                  <a:cubicBezTo>
                    <a:pt x="2620" y="5049"/>
                    <a:pt x="2751" y="5168"/>
                    <a:pt x="2751" y="5335"/>
                  </a:cubicBezTo>
                  <a:cubicBezTo>
                    <a:pt x="2751" y="5501"/>
                    <a:pt x="2632" y="5620"/>
                    <a:pt x="2477" y="5620"/>
                  </a:cubicBezTo>
                  <a:cubicBezTo>
                    <a:pt x="2310" y="5620"/>
                    <a:pt x="2191" y="5489"/>
                    <a:pt x="2191" y="5335"/>
                  </a:cubicBezTo>
                  <a:cubicBezTo>
                    <a:pt x="2191" y="5192"/>
                    <a:pt x="2310" y="5049"/>
                    <a:pt x="2477" y="5049"/>
                  </a:cubicBezTo>
                  <a:close/>
                  <a:moveTo>
                    <a:pt x="9132" y="5049"/>
                  </a:moveTo>
                  <a:cubicBezTo>
                    <a:pt x="9275" y="5049"/>
                    <a:pt x="9406" y="5168"/>
                    <a:pt x="9406" y="5335"/>
                  </a:cubicBezTo>
                  <a:cubicBezTo>
                    <a:pt x="9406" y="5489"/>
                    <a:pt x="9287" y="5620"/>
                    <a:pt x="9132" y="5620"/>
                  </a:cubicBezTo>
                  <a:cubicBezTo>
                    <a:pt x="8978" y="5620"/>
                    <a:pt x="8847" y="5501"/>
                    <a:pt x="8847" y="5335"/>
                  </a:cubicBezTo>
                  <a:cubicBezTo>
                    <a:pt x="8847" y="5192"/>
                    <a:pt x="8966" y="5049"/>
                    <a:pt x="9132" y="5049"/>
                  </a:cubicBezTo>
                  <a:close/>
                  <a:moveTo>
                    <a:pt x="3453" y="9549"/>
                  </a:moveTo>
                  <a:cubicBezTo>
                    <a:pt x="3667" y="9549"/>
                    <a:pt x="3834" y="9716"/>
                    <a:pt x="3834" y="9919"/>
                  </a:cubicBezTo>
                  <a:cubicBezTo>
                    <a:pt x="3834" y="10073"/>
                    <a:pt x="3739" y="10204"/>
                    <a:pt x="3596" y="10264"/>
                  </a:cubicBezTo>
                  <a:cubicBezTo>
                    <a:pt x="3429" y="10109"/>
                    <a:pt x="3263" y="9930"/>
                    <a:pt x="3132" y="9740"/>
                  </a:cubicBezTo>
                  <a:cubicBezTo>
                    <a:pt x="3191" y="9621"/>
                    <a:pt x="3322" y="9549"/>
                    <a:pt x="3453" y="9549"/>
                  </a:cubicBezTo>
                  <a:close/>
                  <a:moveTo>
                    <a:pt x="8132" y="9549"/>
                  </a:moveTo>
                  <a:cubicBezTo>
                    <a:pt x="8263" y="9549"/>
                    <a:pt x="8394" y="9621"/>
                    <a:pt x="8454" y="9740"/>
                  </a:cubicBezTo>
                  <a:cubicBezTo>
                    <a:pt x="8323" y="9930"/>
                    <a:pt x="8156" y="10109"/>
                    <a:pt x="8001" y="10264"/>
                  </a:cubicBezTo>
                  <a:cubicBezTo>
                    <a:pt x="7858" y="10204"/>
                    <a:pt x="7763" y="10073"/>
                    <a:pt x="7763" y="9919"/>
                  </a:cubicBezTo>
                  <a:cubicBezTo>
                    <a:pt x="7763" y="9716"/>
                    <a:pt x="7918" y="9549"/>
                    <a:pt x="8132" y="9549"/>
                  </a:cubicBezTo>
                  <a:close/>
                  <a:moveTo>
                    <a:pt x="5775" y="1072"/>
                  </a:moveTo>
                  <a:cubicBezTo>
                    <a:pt x="6061" y="1072"/>
                    <a:pt x="6346" y="1108"/>
                    <a:pt x="6596" y="1167"/>
                  </a:cubicBezTo>
                  <a:cubicBezTo>
                    <a:pt x="6537" y="1287"/>
                    <a:pt x="6501" y="1406"/>
                    <a:pt x="6501" y="1537"/>
                  </a:cubicBezTo>
                  <a:cubicBezTo>
                    <a:pt x="6501" y="1989"/>
                    <a:pt x="6858" y="2346"/>
                    <a:pt x="7311" y="2346"/>
                  </a:cubicBezTo>
                  <a:cubicBezTo>
                    <a:pt x="7597" y="2346"/>
                    <a:pt x="7847" y="2191"/>
                    <a:pt x="7989" y="1965"/>
                  </a:cubicBezTo>
                  <a:cubicBezTo>
                    <a:pt x="8204" y="2227"/>
                    <a:pt x="8323" y="2501"/>
                    <a:pt x="8323" y="2799"/>
                  </a:cubicBezTo>
                  <a:cubicBezTo>
                    <a:pt x="8323" y="3001"/>
                    <a:pt x="8228" y="3144"/>
                    <a:pt x="8037" y="3275"/>
                  </a:cubicBezTo>
                  <a:cubicBezTo>
                    <a:pt x="7966" y="3322"/>
                    <a:pt x="7930" y="3430"/>
                    <a:pt x="7989" y="3513"/>
                  </a:cubicBezTo>
                  <a:cubicBezTo>
                    <a:pt x="8019" y="3565"/>
                    <a:pt x="8072" y="3594"/>
                    <a:pt x="8127" y="3594"/>
                  </a:cubicBezTo>
                  <a:cubicBezTo>
                    <a:pt x="8161" y="3594"/>
                    <a:pt x="8196" y="3583"/>
                    <a:pt x="8228" y="3561"/>
                  </a:cubicBezTo>
                  <a:cubicBezTo>
                    <a:pt x="8370" y="3477"/>
                    <a:pt x="8466" y="3370"/>
                    <a:pt x="8549" y="3251"/>
                  </a:cubicBezTo>
                  <a:cubicBezTo>
                    <a:pt x="8740" y="3263"/>
                    <a:pt x="8906" y="3382"/>
                    <a:pt x="8990" y="3549"/>
                  </a:cubicBezTo>
                  <a:cubicBezTo>
                    <a:pt x="9180" y="3930"/>
                    <a:pt x="9335" y="4346"/>
                    <a:pt x="9442" y="4787"/>
                  </a:cubicBezTo>
                  <a:cubicBezTo>
                    <a:pt x="9347" y="4739"/>
                    <a:pt x="9240" y="4704"/>
                    <a:pt x="9144" y="4704"/>
                  </a:cubicBezTo>
                  <a:cubicBezTo>
                    <a:pt x="8799" y="4704"/>
                    <a:pt x="8513" y="4989"/>
                    <a:pt x="8513" y="5335"/>
                  </a:cubicBezTo>
                  <a:cubicBezTo>
                    <a:pt x="8513" y="5680"/>
                    <a:pt x="8799" y="5954"/>
                    <a:pt x="9144" y="5954"/>
                  </a:cubicBezTo>
                  <a:cubicBezTo>
                    <a:pt x="9323" y="5954"/>
                    <a:pt x="9466" y="5882"/>
                    <a:pt x="9585" y="5763"/>
                  </a:cubicBezTo>
                  <a:cubicBezTo>
                    <a:pt x="9597" y="5918"/>
                    <a:pt x="9597" y="6073"/>
                    <a:pt x="9597" y="6240"/>
                  </a:cubicBezTo>
                  <a:cubicBezTo>
                    <a:pt x="9585" y="7466"/>
                    <a:pt x="9228" y="8597"/>
                    <a:pt x="8668" y="9454"/>
                  </a:cubicBezTo>
                  <a:cubicBezTo>
                    <a:pt x="8537" y="9311"/>
                    <a:pt x="8335" y="9204"/>
                    <a:pt x="8132" y="9204"/>
                  </a:cubicBezTo>
                  <a:cubicBezTo>
                    <a:pt x="7739" y="9204"/>
                    <a:pt x="7418" y="9514"/>
                    <a:pt x="7418" y="9919"/>
                  </a:cubicBezTo>
                  <a:cubicBezTo>
                    <a:pt x="7418" y="10157"/>
                    <a:pt x="7537" y="10359"/>
                    <a:pt x="7716" y="10502"/>
                  </a:cubicBezTo>
                  <a:cubicBezTo>
                    <a:pt x="7144" y="10942"/>
                    <a:pt x="6489" y="11192"/>
                    <a:pt x="5775" y="11192"/>
                  </a:cubicBezTo>
                  <a:cubicBezTo>
                    <a:pt x="5084" y="11192"/>
                    <a:pt x="4406" y="10942"/>
                    <a:pt x="3846" y="10502"/>
                  </a:cubicBezTo>
                  <a:cubicBezTo>
                    <a:pt x="4025" y="10359"/>
                    <a:pt x="4144" y="10157"/>
                    <a:pt x="4144" y="9919"/>
                  </a:cubicBezTo>
                  <a:cubicBezTo>
                    <a:pt x="4144" y="9526"/>
                    <a:pt x="3822" y="9204"/>
                    <a:pt x="3429" y="9204"/>
                  </a:cubicBezTo>
                  <a:cubicBezTo>
                    <a:pt x="3215" y="9204"/>
                    <a:pt x="3025" y="9288"/>
                    <a:pt x="2894" y="9454"/>
                  </a:cubicBezTo>
                  <a:cubicBezTo>
                    <a:pt x="2322" y="8597"/>
                    <a:pt x="1977" y="7466"/>
                    <a:pt x="1977" y="6228"/>
                  </a:cubicBezTo>
                  <a:cubicBezTo>
                    <a:pt x="1977" y="6061"/>
                    <a:pt x="1977" y="5918"/>
                    <a:pt x="2001" y="5751"/>
                  </a:cubicBezTo>
                  <a:cubicBezTo>
                    <a:pt x="2120" y="5870"/>
                    <a:pt x="2263" y="5942"/>
                    <a:pt x="2441" y="5942"/>
                  </a:cubicBezTo>
                  <a:cubicBezTo>
                    <a:pt x="2786" y="5942"/>
                    <a:pt x="3072" y="5656"/>
                    <a:pt x="3072" y="5323"/>
                  </a:cubicBezTo>
                  <a:cubicBezTo>
                    <a:pt x="3072" y="4977"/>
                    <a:pt x="2786" y="4692"/>
                    <a:pt x="2441" y="4692"/>
                  </a:cubicBezTo>
                  <a:cubicBezTo>
                    <a:pt x="2334" y="4692"/>
                    <a:pt x="2239" y="4727"/>
                    <a:pt x="2143" y="4763"/>
                  </a:cubicBezTo>
                  <a:cubicBezTo>
                    <a:pt x="2251" y="4335"/>
                    <a:pt x="2394" y="3918"/>
                    <a:pt x="2596" y="3537"/>
                  </a:cubicBezTo>
                  <a:cubicBezTo>
                    <a:pt x="2679" y="3370"/>
                    <a:pt x="2846" y="3251"/>
                    <a:pt x="3025" y="3239"/>
                  </a:cubicBezTo>
                  <a:cubicBezTo>
                    <a:pt x="3156" y="3453"/>
                    <a:pt x="3429" y="3632"/>
                    <a:pt x="3810" y="3751"/>
                  </a:cubicBezTo>
                  <a:cubicBezTo>
                    <a:pt x="4227" y="3870"/>
                    <a:pt x="4810" y="3954"/>
                    <a:pt x="5596" y="3954"/>
                  </a:cubicBezTo>
                  <a:lnTo>
                    <a:pt x="5596" y="10621"/>
                  </a:lnTo>
                  <a:cubicBezTo>
                    <a:pt x="5596" y="10704"/>
                    <a:pt x="5668" y="10776"/>
                    <a:pt x="5763" y="10776"/>
                  </a:cubicBezTo>
                  <a:cubicBezTo>
                    <a:pt x="5846" y="10776"/>
                    <a:pt x="5930" y="10704"/>
                    <a:pt x="5930" y="10621"/>
                  </a:cubicBezTo>
                  <a:lnTo>
                    <a:pt x="5930" y="3954"/>
                  </a:lnTo>
                  <a:cubicBezTo>
                    <a:pt x="6537" y="3954"/>
                    <a:pt x="7025" y="3906"/>
                    <a:pt x="7418" y="3834"/>
                  </a:cubicBezTo>
                  <a:cubicBezTo>
                    <a:pt x="7501" y="3811"/>
                    <a:pt x="7561" y="3727"/>
                    <a:pt x="7549" y="3632"/>
                  </a:cubicBezTo>
                  <a:cubicBezTo>
                    <a:pt x="7538" y="3556"/>
                    <a:pt x="7457" y="3500"/>
                    <a:pt x="7380" y="3500"/>
                  </a:cubicBezTo>
                  <a:cubicBezTo>
                    <a:pt x="7373" y="3500"/>
                    <a:pt x="7366" y="3500"/>
                    <a:pt x="7358" y="3501"/>
                  </a:cubicBezTo>
                  <a:cubicBezTo>
                    <a:pt x="6966" y="3573"/>
                    <a:pt x="6442" y="3620"/>
                    <a:pt x="5763" y="3620"/>
                  </a:cubicBezTo>
                  <a:cubicBezTo>
                    <a:pt x="4037" y="3620"/>
                    <a:pt x="3227" y="3358"/>
                    <a:pt x="3227" y="2799"/>
                  </a:cubicBezTo>
                  <a:cubicBezTo>
                    <a:pt x="3227" y="2501"/>
                    <a:pt x="3346" y="2203"/>
                    <a:pt x="3560" y="1965"/>
                  </a:cubicBezTo>
                  <a:cubicBezTo>
                    <a:pt x="3703" y="2191"/>
                    <a:pt x="3965" y="2346"/>
                    <a:pt x="4239" y="2346"/>
                  </a:cubicBezTo>
                  <a:cubicBezTo>
                    <a:pt x="4691" y="2346"/>
                    <a:pt x="5049" y="1989"/>
                    <a:pt x="5049" y="1537"/>
                  </a:cubicBezTo>
                  <a:cubicBezTo>
                    <a:pt x="5049" y="1406"/>
                    <a:pt x="5013" y="1287"/>
                    <a:pt x="4953" y="1167"/>
                  </a:cubicBezTo>
                  <a:cubicBezTo>
                    <a:pt x="5215" y="1108"/>
                    <a:pt x="5489" y="1072"/>
                    <a:pt x="5775" y="1072"/>
                  </a:cubicBezTo>
                  <a:close/>
                  <a:moveTo>
                    <a:pt x="3632" y="1"/>
                  </a:moveTo>
                  <a:cubicBezTo>
                    <a:pt x="3548" y="1"/>
                    <a:pt x="3465" y="84"/>
                    <a:pt x="3465" y="167"/>
                  </a:cubicBezTo>
                  <a:cubicBezTo>
                    <a:pt x="3465" y="263"/>
                    <a:pt x="3548" y="334"/>
                    <a:pt x="3632" y="334"/>
                  </a:cubicBezTo>
                  <a:cubicBezTo>
                    <a:pt x="3834" y="334"/>
                    <a:pt x="3906" y="334"/>
                    <a:pt x="3977" y="370"/>
                  </a:cubicBezTo>
                  <a:cubicBezTo>
                    <a:pt x="4048" y="394"/>
                    <a:pt x="4132" y="465"/>
                    <a:pt x="4287" y="608"/>
                  </a:cubicBezTo>
                  <a:cubicBezTo>
                    <a:pt x="4382" y="679"/>
                    <a:pt x="4501" y="786"/>
                    <a:pt x="4632" y="906"/>
                  </a:cubicBezTo>
                  <a:cubicBezTo>
                    <a:pt x="4322" y="1001"/>
                    <a:pt x="4037" y="1144"/>
                    <a:pt x="3787" y="1322"/>
                  </a:cubicBezTo>
                  <a:cubicBezTo>
                    <a:pt x="3441" y="1560"/>
                    <a:pt x="3191" y="1858"/>
                    <a:pt x="3060" y="2168"/>
                  </a:cubicBezTo>
                  <a:lnTo>
                    <a:pt x="2382" y="2168"/>
                  </a:lnTo>
                  <a:cubicBezTo>
                    <a:pt x="2322" y="2168"/>
                    <a:pt x="2263" y="2132"/>
                    <a:pt x="2239" y="2096"/>
                  </a:cubicBezTo>
                  <a:lnTo>
                    <a:pt x="1453" y="989"/>
                  </a:lnTo>
                  <a:cubicBezTo>
                    <a:pt x="1415" y="943"/>
                    <a:pt x="1357" y="922"/>
                    <a:pt x="1302" y="922"/>
                  </a:cubicBezTo>
                  <a:cubicBezTo>
                    <a:pt x="1271" y="922"/>
                    <a:pt x="1240" y="928"/>
                    <a:pt x="1215" y="941"/>
                  </a:cubicBezTo>
                  <a:cubicBezTo>
                    <a:pt x="1131" y="1001"/>
                    <a:pt x="1120" y="1108"/>
                    <a:pt x="1167" y="1179"/>
                  </a:cubicBezTo>
                  <a:lnTo>
                    <a:pt x="1953" y="2287"/>
                  </a:lnTo>
                  <a:cubicBezTo>
                    <a:pt x="2060" y="2418"/>
                    <a:pt x="2203" y="2513"/>
                    <a:pt x="2382" y="2513"/>
                  </a:cubicBezTo>
                  <a:lnTo>
                    <a:pt x="2953" y="2513"/>
                  </a:lnTo>
                  <a:cubicBezTo>
                    <a:pt x="2941" y="2596"/>
                    <a:pt x="2917" y="2703"/>
                    <a:pt x="2917" y="2787"/>
                  </a:cubicBezTo>
                  <a:lnTo>
                    <a:pt x="2917" y="2906"/>
                  </a:lnTo>
                  <a:cubicBezTo>
                    <a:pt x="2655" y="2953"/>
                    <a:pt x="2417" y="3132"/>
                    <a:pt x="2298" y="3382"/>
                  </a:cubicBezTo>
                  <a:cubicBezTo>
                    <a:pt x="2072" y="3846"/>
                    <a:pt x="1893" y="4358"/>
                    <a:pt x="1786" y="4870"/>
                  </a:cubicBezTo>
                  <a:lnTo>
                    <a:pt x="1572" y="4870"/>
                  </a:lnTo>
                  <a:cubicBezTo>
                    <a:pt x="1310" y="4870"/>
                    <a:pt x="1108" y="5037"/>
                    <a:pt x="1048" y="5287"/>
                  </a:cubicBezTo>
                  <a:lnTo>
                    <a:pt x="798" y="6466"/>
                  </a:lnTo>
                  <a:cubicBezTo>
                    <a:pt x="774" y="6525"/>
                    <a:pt x="750" y="6573"/>
                    <a:pt x="691" y="6597"/>
                  </a:cubicBezTo>
                  <a:lnTo>
                    <a:pt x="119" y="6882"/>
                  </a:lnTo>
                  <a:cubicBezTo>
                    <a:pt x="36" y="6930"/>
                    <a:pt x="0" y="7037"/>
                    <a:pt x="48" y="7109"/>
                  </a:cubicBezTo>
                  <a:cubicBezTo>
                    <a:pt x="84" y="7168"/>
                    <a:pt x="143" y="7192"/>
                    <a:pt x="203" y="7192"/>
                  </a:cubicBezTo>
                  <a:cubicBezTo>
                    <a:pt x="227" y="7192"/>
                    <a:pt x="238" y="7192"/>
                    <a:pt x="274" y="7180"/>
                  </a:cubicBezTo>
                  <a:lnTo>
                    <a:pt x="834" y="6894"/>
                  </a:lnTo>
                  <a:cubicBezTo>
                    <a:pt x="989" y="6823"/>
                    <a:pt x="1072" y="6692"/>
                    <a:pt x="1120" y="6537"/>
                  </a:cubicBezTo>
                  <a:lnTo>
                    <a:pt x="1370" y="5370"/>
                  </a:lnTo>
                  <a:cubicBezTo>
                    <a:pt x="1393" y="5275"/>
                    <a:pt x="1465" y="5216"/>
                    <a:pt x="1572" y="5216"/>
                  </a:cubicBezTo>
                  <a:lnTo>
                    <a:pt x="1727" y="5216"/>
                  </a:lnTo>
                  <a:cubicBezTo>
                    <a:pt x="1691" y="5549"/>
                    <a:pt x="1655" y="5882"/>
                    <a:pt x="1655" y="6216"/>
                  </a:cubicBezTo>
                  <a:cubicBezTo>
                    <a:pt x="1655" y="6799"/>
                    <a:pt x="1727" y="7359"/>
                    <a:pt x="1870" y="7894"/>
                  </a:cubicBezTo>
                  <a:lnTo>
                    <a:pt x="1489" y="8204"/>
                  </a:lnTo>
                  <a:cubicBezTo>
                    <a:pt x="1358" y="8311"/>
                    <a:pt x="1298" y="8490"/>
                    <a:pt x="1310" y="8656"/>
                  </a:cubicBezTo>
                  <a:lnTo>
                    <a:pt x="1477" y="10442"/>
                  </a:lnTo>
                  <a:cubicBezTo>
                    <a:pt x="1489" y="10526"/>
                    <a:pt x="1548" y="10585"/>
                    <a:pt x="1643" y="10585"/>
                  </a:cubicBezTo>
                  <a:lnTo>
                    <a:pt x="1655" y="10585"/>
                  </a:lnTo>
                  <a:cubicBezTo>
                    <a:pt x="1751" y="10573"/>
                    <a:pt x="1822" y="10502"/>
                    <a:pt x="1810" y="10407"/>
                  </a:cubicBezTo>
                  <a:lnTo>
                    <a:pt x="1643" y="8621"/>
                  </a:lnTo>
                  <a:cubicBezTo>
                    <a:pt x="1643" y="8561"/>
                    <a:pt x="1655" y="8502"/>
                    <a:pt x="1715" y="8466"/>
                  </a:cubicBezTo>
                  <a:lnTo>
                    <a:pt x="1965" y="8240"/>
                  </a:lnTo>
                  <a:cubicBezTo>
                    <a:pt x="2179" y="8859"/>
                    <a:pt x="2465" y="9430"/>
                    <a:pt x="2846" y="9919"/>
                  </a:cubicBezTo>
                  <a:cubicBezTo>
                    <a:pt x="3620" y="10931"/>
                    <a:pt x="4668" y="11478"/>
                    <a:pt x="5775" y="11478"/>
                  </a:cubicBezTo>
                  <a:cubicBezTo>
                    <a:pt x="6894" y="11478"/>
                    <a:pt x="7942" y="10931"/>
                    <a:pt x="8716" y="9919"/>
                  </a:cubicBezTo>
                  <a:cubicBezTo>
                    <a:pt x="9097" y="9430"/>
                    <a:pt x="9382" y="8847"/>
                    <a:pt x="9585" y="8240"/>
                  </a:cubicBezTo>
                  <a:lnTo>
                    <a:pt x="9847" y="8466"/>
                  </a:lnTo>
                  <a:cubicBezTo>
                    <a:pt x="9883" y="8502"/>
                    <a:pt x="9918" y="8561"/>
                    <a:pt x="9918" y="8621"/>
                  </a:cubicBezTo>
                  <a:lnTo>
                    <a:pt x="9752" y="10407"/>
                  </a:lnTo>
                  <a:cubicBezTo>
                    <a:pt x="9740" y="10502"/>
                    <a:pt x="9811" y="10585"/>
                    <a:pt x="9906" y="10585"/>
                  </a:cubicBezTo>
                  <a:lnTo>
                    <a:pt x="9918" y="10585"/>
                  </a:lnTo>
                  <a:cubicBezTo>
                    <a:pt x="10002" y="10585"/>
                    <a:pt x="10085" y="10526"/>
                    <a:pt x="10085" y="10442"/>
                  </a:cubicBezTo>
                  <a:lnTo>
                    <a:pt x="10240" y="8656"/>
                  </a:lnTo>
                  <a:cubicBezTo>
                    <a:pt x="10264" y="8478"/>
                    <a:pt x="10180" y="8311"/>
                    <a:pt x="10061" y="8204"/>
                  </a:cubicBezTo>
                  <a:lnTo>
                    <a:pt x="9692" y="7894"/>
                  </a:lnTo>
                  <a:cubicBezTo>
                    <a:pt x="9823" y="7359"/>
                    <a:pt x="9906" y="6799"/>
                    <a:pt x="9906" y="6216"/>
                  </a:cubicBezTo>
                  <a:cubicBezTo>
                    <a:pt x="9906" y="5870"/>
                    <a:pt x="9871" y="5549"/>
                    <a:pt x="9823" y="5216"/>
                  </a:cubicBezTo>
                  <a:lnTo>
                    <a:pt x="9990" y="5216"/>
                  </a:lnTo>
                  <a:cubicBezTo>
                    <a:pt x="10085" y="5216"/>
                    <a:pt x="10156" y="5275"/>
                    <a:pt x="10180" y="5370"/>
                  </a:cubicBezTo>
                  <a:lnTo>
                    <a:pt x="10442" y="6537"/>
                  </a:lnTo>
                  <a:cubicBezTo>
                    <a:pt x="10466" y="6692"/>
                    <a:pt x="10573" y="6823"/>
                    <a:pt x="10716" y="6894"/>
                  </a:cubicBezTo>
                  <a:lnTo>
                    <a:pt x="11287" y="7180"/>
                  </a:lnTo>
                  <a:cubicBezTo>
                    <a:pt x="11311" y="7192"/>
                    <a:pt x="11335" y="7192"/>
                    <a:pt x="11359" y="7192"/>
                  </a:cubicBezTo>
                  <a:cubicBezTo>
                    <a:pt x="11418" y="7192"/>
                    <a:pt x="11478" y="7168"/>
                    <a:pt x="11514" y="7109"/>
                  </a:cubicBezTo>
                  <a:cubicBezTo>
                    <a:pt x="11573" y="7037"/>
                    <a:pt x="11526" y="6930"/>
                    <a:pt x="11454" y="6882"/>
                  </a:cubicBezTo>
                  <a:lnTo>
                    <a:pt x="10883" y="6597"/>
                  </a:lnTo>
                  <a:cubicBezTo>
                    <a:pt x="10835" y="6573"/>
                    <a:pt x="10787" y="6525"/>
                    <a:pt x="10776" y="6466"/>
                  </a:cubicBezTo>
                  <a:lnTo>
                    <a:pt x="10525" y="5287"/>
                  </a:lnTo>
                  <a:cubicBezTo>
                    <a:pt x="10466" y="5049"/>
                    <a:pt x="10264" y="4870"/>
                    <a:pt x="10002" y="4870"/>
                  </a:cubicBezTo>
                  <a:lnTo>
                    <a:pt x="9787" y="4870"/>
                  </a:lnTo>
                  <a:cubicBezTo>
                    <a:pt x="9680" y="4358"/>
                    <a:pt x="9502" y="3846"/>
                    <a:pt x="9275" y="3382"/>
                  </a:cubicBezTo>
                  <a:cubicBezTo>
                    <a:pt x="9156" y="3132"/>
                    <a:pt x="8918" y="2965"/>
                    <a:pt x="8656" y="2906"/>
                  </a:cubicBezTo>
                  <a:lnTo>
                    <a:pt x="8656" y="2787"/>
                  </a:lnTo>
                  <a:cubicBezTo>
                    <a:pt x="8656" y="2703"/>
                    <a:pt x="8632" y="2596"/>
                    <a:pt x="8620" y="2513"/>
                  </a:cubicBezTo>
                  <a:lnTo>
                    <a:pt x="9192" y="2513"/>
                  </a:lnTo>
                  <a:cubicBezTo>
                    <a:pt x="9347" y="2513"/>
                    <a:pt x="9513" y="2418"/>
                    <a:pt x="9621" y="2287"/>
                  </a:cubicBezTo>
                  <a:lnTo>
                    <a:pt x="10406" y="1179"/>
                  </a:lnTo>
                  <a:cubicBezTo>
                    <a:pt x="10466" y="1108"/>
                    <a:pt x="10442" y="1001"/>
                    <a:pt x="10359" y="941"/>
                  </a:cubicBezTo>
                  <a:cubicBezTo>
                    <a:pt x="10334" y="920"/>
                    <a:pt x="10304" y="911"/>
                    <a:pt x="10274" y="911"/>
                  </a:cubicBezTo>
                  <a:cubicBezTo>
                    <a:pt x="10218" y="911"/>
                    <a:pt x="10159" y="942"/>
                    <a:pt x="10121" y="989"/>
                  </a:cubicBezTo>
                  <a:lnTo>
                    <a:pt x="9335" y="2096"/>
                  </a:lnTo>
                  <a:cubicBezTo>
                    <a:pt x="9311" y="2132"/>
                    <a:pt x="9252" y="2168"/>
                    <a:pt x="9192" y="2168"/>
                  </a:cubicBezTo>
                  <a:lnTo>
                    <a:pt x="8513" y="2168"/>
                  </a:lnTo>
                  <a:cubicBezTo>
                    <a:pt x="8382" y="1834"/>
                    <a:pt x="8132" y="1560"/>
                    <a:pt x="7787" y="1322"/>
                  </a:cubicBezTo>
                  <a:cubicBezTo>
                    <a:pt x="7537" y="1144"/>
                    <a:pt x="7251" y="1001"/>
                    <a:pt x="6942" y="906"/>
                  </a:cubicBezTo>
                  <a:cubicBezTo>
                    <a:pt x="7085" y="786"/>
                    <a:pt x="7204" y="679"/>
                    <a:pt x="7287" y="608"/>
                  </a:cubicBezTo>
                  <a:cubicBezTo>
                    <a:pt x="7442" y="465"/>
                    <a:pt x="7525" y="394"/>
                    <a:pt x="7597" y="370"/>
                  </a:cubicBezTo>
                  <a:cubicBezTo>
                    <a:pt x="7656" y="334"/>
                    <a:pt x="7739" y="334"/>
                    <a:pt x="7942" y="334"/>
                  </a:cubicBezTo>
                  <a:cubicBezTo>
                    <a:pt x="8025" y="334"/>
                    <a:pt x="8097" y="263"/>
                    <a:pt x="8097" y="167"/>
                  </a:cubicBezTo>
                  <a:cubicBezTo>
                    <a:pt x="8097" y="84"/>
                    <a:pt x="8025" y="1"/>
                    <a:pt x="7942" y="1"/>
                  </a:cubicBezTo>
                  <a:cubicBezTo>
                    <a:pt x="7489" y="1"/>
                    <a:pt x="7442" y="24"/>
                    <a:pt x="7073" y="346"/>
                  </a:cubicBezTo>
                  <a:cubicBezTo>
                    <a:pt x="6966" y="441"/>
                    <a:pt x="6751" y="632"/>
                    <a:pt x="6537" y="798"/>
                  </a:cubicBezTo>
                  <a:cubicBezTo>
                    <a:pt x="6299" y="751"/>
                    <a:pt x="6049" y="715"/>
                    <a:pt x="5775" y="715"/>
                  </a:cubicBezTo>
                  <a:cubicBezTo>
                    <a:pt x="5525" y="715"/>
                    <a:pt x="5275" y="751"/>
                    <a:pt x="5037" y="798"/>
                  </a:cubicBezTo>
                  <a:cubicBezTo>
                    <a:pt x="4822" y="632"/>
                    <a:pt x="4608" y="441"/>
                    <a:pt x="4501" y="346"/>
                  </a:cubicBezTo>
                  <a:cubicBezTo>
                    <a:pt x="4108" y="24"/>
                    <a:pt x="4084" y="1"/>
                    <a:pt x="36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7"/>
            <p:cNvSpPr/>
            <p:nvPr/>
          </p:nvSpPr>
          <p:spPr>
            <a:xfrm>
              <a:off x="2061645" y="3093618"/>
              <a:ext cx="51456" cy="51456"/>
            </a:xfrm>
            <a:custGeom>
              <a:avLst/>
              <a:gdLst/>
              <a:ahLst/>
              <a:cxnLst/>
              <a:rect l="l" t="t" r="r" b="b"/>
              <a:pathLst>
                <a:path w="1608" h="1608" extrusionOk="0">
                  <a:moveTo>
                    <a:pt x="810" y="0"/>
                  </a:moveTo>
                  <a:cubicBezTo>
                    <a:pt x="357" y="0"/>
                    <a:pt x="0" y="358"/>
                    <a:pt x="0" y="798"/>
                  </a:cubicBezTo>
                  <a:cubicBezTo>
                    <a:pt x="0" y="1251"/>
                    <a:pt x="357" y="1608"/>
                    <a:pt x="810" y="1608"/>
                  </a:cubicBezTo>
                  <a:cubicBezTo>
                    <a:pt x="1250" y="1608"/>
                    <a:pt x="1608" y="1251"/>
                    <a:pt x="1608" y="798"/>
                  </a:cubicBezTo>
                  <a:cubicBezTo>
                    <a:pt x="1608" y="727"/>
                    <a:pt x="1596" y="655"/>
                    <a:pt x="1584" y="584"/>
                  </a:cubicBezTo>
                  <a:cubicBezTo>
                    <a:pt x="1555" y="508"/>
                    <a:pt x="1496" y="454"/>
                    <a:pt x="1425" y="454"/>
                  </a:cubicBezTo>
                  <a:cubicBezTo>
                    <a:pt x="1407" y="454"/>
                    <a:pt x="1388" y="458"/>
                    <a:pt x="1369" y="465"/>
                  </a:cubicBezTo>
                  <a:cubicBezTo>
                    <a:pt x="1286" y="489"/>
                    <a:pt x="1227" y="584"/>
                    <a:pt x="1250" y="667"/>
                  </a:cubicBezTo>
                  <a:cubicBezTo>
                    <a:pt x="1274" y="715"/>
                    <a:pt x="1274" y="739"/>
                    <a:pt x="1274" y="786"/>
                  </a:cubicBezTo>
                  <a:cubicBezTo>
                    <a:pt x="1274" y="1036"/>
                    <a:pt x="1060" y="1251"/>
                    <a:pt x="810" y="1251"/>
                  </a:cubicBezTo>
                  <a:cubicBezTo>
                    <a:pt x="560" y="1251"/>
                    <a:pt x="345" y="1036"/>
                    <a:pt x="345" y="786"/>
                  </a:cubicBezTo>
                  <a:cubicBezTo>
                    <a:pt x="345" y="536"/>
                    <a:pt x="560" y="322"/>
                    <a:pt x="810" y="322"/>
                  </a:cubicBezTo>
                  <a:cubicBezTo>
                    <a:pt x="893" y="322"/>
                    <a:pt x="976" y="250"/>
                    <a:pt x="976" y="155"/>
                  </a:cubicBezTo>
                  <a:cubicBezTo>
                    <a:pt x="976" y="72"/>
                    <a:pt x="893" y="0"/>
                    <a:pt x="8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7"/>
            <p:cNvSpPr/>
            <p:nvPr/>
          </p:nvSpPr>
          <p:spPr>
            <a:xfrm>
              <a:off x="2159565" y="3093618"/>
              <a:ext cx="51456" cy="51456"/>
            </a:xfrm>
            <a:custGeom>
              <a:avLst/>
              <a:gdLst/>
              <a:ahLst/>
              <a:cxnLst/>
              <a:rect l="l" t="t" r="r" b="b"/>
              <a:pathLst>
                <a:path w="1608" h="1608" extrusionOk="0">
                  <a:moveTo>
                    <a:pt x="798" y="0"/>
                  </a:moveTo>
                  <a:cubicBezTo>
                    <a:pt x="357" y="0"/>
                    <a:pt x="0" y="358"/>
                    <a:pt x="0" y="798"/>
                  </a:cubicBezTo>
                  <a:cubicBezTo>
                    <a:pt x="0" y="1251"/>
                    <a:pt x="357" y="1608"/>
                    <a:pt x="798" y="1608"/>
                  </a:cubicBezTo>
                  <a:cubicBezTo>
                    <a:pt x="1250" y="1608"/>
                    <a:pt x="1607" y="1251"/>
                    <a:pt x="1607" y="798"/>
                  </a:cubicBezTo>
                  <a:cubicBezTo>
                    <a:pt x="1607" y="727"/>
                    <a:pt x="1607" y="655"/>
                    <a:pt x="1572" y="584"/>
                  </a:cubicBezTo>
                  <a:cubicBezTo>
                    <a:pt x="1553" y="508"/>
                    <a:pt x="1488" y="454"/>
                    <a:pt x="1420" y="454"/>
                  </a:cubicBezTo>
                  <a:cubicBezTo>
                    <a:pt x="1403" y="454"/>
                    <a:pt x="1386" y="458"/>
                    <a:pt x="1369" y="465"/>
                  </a:cubicBezTo>
                  <a:cubicBezTo>
                    <a:pt x="1274" y="489"/>
                    <a:pt x="1215" y="584"/>
                    <a:pt x="1250" y="667"/>
                  </a:cubicBezTo>
                  <a:cubicBezTo>
                    <a:pt x="1262" y="715"/>
                    <a:pt x="1262" y="739"/>
                    <a:pt x="1262" y="786"/>
                  </a:cubicBezTo>
                  <a:cubicBezTo>
                    <a:pt x="1262" y="1036"/>
                    <a:pt x="1048" y="1251"/>
                    <a:pt x="798" y="1251"/>
                  </a:cubicBezTo>
                  <a:cubicBezTo>
                    <a:pt x="548" y="1251"/>
                    <a:pt x="333" y="1036"/>
                    <a:pt x="333" y="786"/>
                  </a:cubicBezTo>
                  <a:cubicBezTo>
                    <a:pt x="333" y="536"/>
                    <a:pt x="548" y="322"/>
                    <a:pt x="798" y="322"/>
                  </a:cubicBezTo>
                  <a:cubicBezTo>
                    <a:pt x="893" y="322"/>
                    <a:pt x="964" y="250"/>
                    <a:pt x="964" y="155"/>
                  </a:cubicBezTo>
                  <a:cubicBezTo>
                    <a:pt x="964" y="72"/>
                    <a:pt x="893" y="0"/>
                    <a:pt x="7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57"/>
          <p:cNvGrpSpPr/>
          <p:nvPr/>
        </p:nvGrpSpPr>
        <p:grpSpPr>
          <a:xfrm>
            <a:off x="2441749" y="2554217"/>
            <a:ext cx="333024" cy="352896"/>
            <a:chOff x="2512749" y="1965042"/>
            <a:chExt cx="333024" cy="352896"/>
          </a:xfrm>
        </p:grpSpPr>
        <p:sp>
          <p:nvSpPr>
            <p:cNvPr id="556" name="Google Shape;556;p57"/>
            <p:cNvSpPr/>
            <p:nvPr/>
          </p:nvSpPr>
          <p:spPr>
            <a:xfrm>
              <a:off x="2590829" y="2129682"/>
              <a:ext cx="49568" cy="60224"/>
            </a:xfrm>
            <a:custGeom>
              <a:avLst/>
              <a:gdLst/>
              <a:ahLst/>
              <a:cxnLst/>
              <a:rect l="l" t="t" r="r" b="b"/>
              <a:pathLst>
                <a:path w="1549" h="1882" extrusionOk="0">
                  <a:moveTo>
                    <a:pt x="775" y="1"/>
                  </a:moveTo>
                  <a:cubicBezTo>
                    <a:pt x="358" y="1"/>
                    <a:pt x="1" y="346"/>
                    <a:pt x="1" y="775"/>
                  </a:cubicBezTo>
                  <a:lnTo>
                    <a:pt x="1" y="1120"/>
                  </a:lnTo>
                  <a:cubicBezTo>
                    <a:pt x="1" y="1537"/>
                    <a:pt x="346" y="1882"/>
                    <a:pt x="775" y="1882"/>
                  </a:cubicBezTo>
                  <a:cubicBezTo>
                    <a:pt x="1203" y="1882"/>
                    <a:pt x="1549" y="1548"/>
                    <a:pt x="1549" y="1120"/>
                  </a:cubicBezTo>
                  <a:lnTo>
                    <a:pt x="1549" y="775"/>
                  </a:lnTo>
                  <a:cubicBezTo>
                    <a:pt x="1537" y="667"/>
                    <a:pt x="1525" y="548"/>
                    <a:pt x="1465" y="441"/>
                  </a:cubicBezTo>
                  <a:cubicBezTo>
                    <a:pt x="1431" y="390"/>
                    <a:pt x="1372" y="351"/>
                    <a:pt x="1315" y="351"/>
                  </a:cubicBezTo>
                  <a:cubicBezTo>
                    <a:pt x="1293" y="351"/>
                    <a:pt x="1271" y="356"/>
                    <a:pt x="1251" y="370"/>
                  </a:cubicBezTo>
                  <a:cubicBezTo>
                    <a:pt x="1180" y="417"/>
                    <a:pt x="1132" y="501"/>
                    <a:pt x="1180" y="584"/>
                  </a:cubicBezTo>
                  <a:cubicBezTo>
                    <a:pt x="1203" y="644"/>
                    <a:pt x="1227" y="703"/>
                    <a:pt x="1227" y="775"/>
                  </a:cubicBezTo>
                  <a:lnTo>
                    <a:pt x="1227" y="1120"/>
                  </a:lnTo>
                  <a:cubicBezTo>
                    <a:pt x="1227" y="1358"/>
                    <a:pt x="1025" y="1560"/>
                    <a:pt x="775" y="1560"/>
                  </a:cubicBezTo>
                  <a:cubicBezTo>
                    <a:pt x="525" y="1560"/>
                    <a:pt x="334" y="1370"/>
                    <a:pt x="334" y="1120"/>
                  </a:cubicBezTo>
                  <a:lnTo>
                    <a:pt x="334" y="775"/>
                  </a:lnTo>
                  <a:cubicBezTo>
                    <a:pt x="334" y="536"/>
                    <a:pt x="525" y="322"/>
                    <a:pt x="775" y="322"/>
                  </a:cubicBezTo>
                  <a:cubicBezTo>
                    <a:pt x="870" y="322"/>
                    <a:pt x="942" y="251"/>
                    <a:pt x="942" y="167"/>
                  </a:cubicBezTo>
                  <a:cubicBezTo>
                    <a:pt x="942" y="72"/>
                    <a:pt x="870" y="1"/>
                    <a:pt x="77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7"/>
            <p:cNvSpPr/>
            <p:nvPr/>
          </p:nvSpPr>
          <p:spPr>
            <a:xfrm>
              <a:off x="2718477" y="2129682"/>
              <a:ext cx="49568" cy="60224"/>
            </a:xfrm>
            <a:custGeom>
              <a:avLst/>
              <a:gdLst/>
              <a:ahLst/>
              <a:cxnLst/>
              <a:rect l="l" t="t" r="r" b="b"/>
              <a:pathLst>
                <a:path w="1549" h="1882" extrusionOk="0">
                  <a:moveTo>
                    <a:pt x="774" y="1"/>
                  </a:moveTo>
                  <a:cubicBezTo>
                    <a:pt x="358" y="1"/>
                    <a:pt x="1" y="346"/>
                    <a:pt x="1" y="775"/>
                  </a:cubicBezTo>
                  <a:lnTo>
                    <a:pt x="1" y="1120"/>
                  </a:lnTo>
                  <a:cubicBezTo>
                    <a:pt x="1" y="1537"/>
                    <a:pt x="346" y="1882"/>
                    <a:pt x="774" y="1882"/>
                  </a:cubicBezTo>
                  <a:cubicBezTo>
                    <a:pt x="1191" y="1882"/>
                    <a:pt x="1548" y="1548"/>
                    <a:pt x="1548" y="1120"/>
                  </a:cubicBezTo>
                  <a:lnTo>
                    <a:pt x="1548" y="775"/>
                  </a:lnTo>
                  <a:cubicBezTo>
                    <a:pt x="1536" y="667"/>
                    <a:pt x="1501" y="548"/>
                    <a:pt x="1465" y="441"/>
                  </a:cubicBezTo>
                  <a:cubicBezTo>
                    <a:pt x="1431" y="390"/>
                    <a:pt x="1372" y="351"/>
                    <a:pt x="1315" y="351"/>
                  </a:cubicBezTo>
                  <a:cubicBezTo>
                    <a:pt x="1292" y="351"/>
                    <a:pt x="1271" y="356"/>
                    <a:pt x="1251" y="370"/>
                  </a:cubicBezTo>
                  <a:cubicBezTo>
                    <a:pt x="1179" y="417"/>
                    <a:pt x="1132" y="501"/>
                    <a:pt x="1179" y="584"/>
                  </a:cubicBezTo>
                  <a:cubicBezTo>
                    <a:pt x="1203" y="644"/>
                    <a:pt x="1215" y="703"/>
                    <a:pt x="1215" y="775"/>
                  </a:cubicBezTo>
                  <a:lnTo>
                    <a:pt x="1215" y="1120"/>
                  </a:lnTo>
                  <a:cubicBezTo>
                    <a:pt x="1215" y="1358"/>
                    <a:pt x="1024" y="1560"/>
                    <a:pt x="774" y="1560"/>
                  </a:cubicBezTo>
                  <a:cubicBezTo>
                    <a:pt x="536" y="1560"/>
                    <a:pt x="322" y="1370"/>
                    <a:pt x="322" y="1120"/>
                  </a:cubicBezTo>
                  <a:lnTo>
                    <a:pt x="322" y="775"/>
                  </a:lnTo>
                  <a:cubicBezTo>
                    <a:pt x="322" y="536"/>
                    <a:pt x="524" y="322"/>
                    <a:pt x="774" y="322"/>
                  </a:cubicBezTo>
                  <a:cubicBezTo>
                    <a:pt x="870" y="322"/>
                    <a:pt x="941" y="251"/>
                    <a:pt x="941" y="167"/>
                  </a:cubicBezTo>
                  <a:cubicBezTo>
                    <a:pt x="941" y="72"/>
                    <a:pt x="870" y="1"/>
                    <a:pt x="7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7"/>
            <p:cNvSpPr/>
            <p:nvPr/>
          </p:nvSpPr>
          <p:spPr>
            <a:xfrm>
              <a:off x="2624365" y="2242994"/>
              <a:ext cx="110528" cy="52064"/>
            </a:xfrm>
            <a:custGeom>
              <a:avLst/>
              <a:gdLst/>
              <a:ahLst/>
              <a:cxnLst/>
              <a:rect l="l" t="t" r="r" b="b"/>
              <a:pathLst>
                <a:path w="3454" h="1627" extrusionOk="0">
                  <a:moveTo>
                    <a:pt x="1870" y="365"/>
                  </a:moveTo>
                  <a:cubicBezTo>
                    <a:pt x="1882" y="365"/>
                    <a:pt x="1882" y="389"/>
                    <a:pt x="1906" y="389"/>
                  </a:cubicBezTo>
                  <a:cubicBezTo>
                    <a:pt x="2001" y="460"/>
                    <a:pt x="2120" y="508"/>
                    <a:pt x="2239" y="555"/>
                  </a:cubicBezTo>
                  <a:lnTo>
                    <a:pt x="2239" y="793"/>
                  </a:lnTo>
                  <a:cubicBezTo>
                    <a:pt x="2239" y="1091"/>
                    <a:pt x="2001" y="1329"/>
                    <a:pt x="1703" y="1329"/>
                  </a:cubicBezTo>
                  <a:cubicBezTo>
                    <a:pt x="1406" y="1329"/>
                    <a:pt x="1168" y="1091"/>
                    <a:pt x="1168" y="793"/>
                  </a:cubicBezTo>
                  <a:lnTo>
                    <a:pt x="1168" y="555"/>
                  </a:lnTo>
                  <a:cubicBezTo>
                    <a:pt x="1287" y="520"/>
                    <a:pt x="1406" y="460"/>
                    <a:pt x="1513" y="389"/>
                  </a:cubicBezTo>
                  <a:cubicBezTo>
                    <a:pt x="1525" y="389"/>
                    <a:pt x="1525" y="365"/>
                    <a:pt x="1537" y="365"/>
                  </a:cubicBezTo>
                  <a:lnTo>
                    <a:pt x="1537" y="603"/>
                  </a:lnTo>
                  <a:cubicBezTo>
                    <a:pt x="1537" y="698"/>
                    <a:pt x="1620" y="770"/>
                    <a:pt x="1703" y="770"/>
                  </a:cubicBezTo>
                  <a:cubicBezTo>
                    <a:pt x="1799" y="770"/>
                    <a:pt x="1870" y="698"/>
                    <a:pt x="1870" y="603"/>
                  </a:cubicBezTo>
                  <a:lnTo>
                    <a:pt x="1870" y="365"/>
                  </a:lnTo>
                  <a:close/>
                  <a:moveTo>
                    <a:pt x="173" y="0"/>
                  </a:moveTo>
                  <a:cubicBezTo>
                    <a:pt x="132" y="0"/>
                    <a:pt x="91" y="18"/>
                    <a:pt x="60" y="55"/>
                  </a:cubicBezTo>
                  <a:cubicBezTo>
                    <a:pt x="1" y="115"/>
                    <a:pt x="1" y="222"/>
                    <a:pt x="72" y="282"/>
                  </a:cubicBezTo>
                  <a:cubicBezTo>
                    <a:pt x="298" y="472"/>
                    <a:pt x="572" y="591"/>
                    <a:pt x="870" y="591"/>
                  </a:cubicBezTo>
                  <a:lnTo>
                    <a:pt x="894" y="591"/>
                  </a:lnTo>
                  <a:lnTo>
                    <a:pt x="894" y="770"/>
                  </a:lnTo>
                  <a:cubicBezTo>
                    <a:pt x="894" y="1246"/>
                    <a:pt x="1275" y="1627"/>
                    <a:pt x="1739" y="1627"/>
                  </a:cubicBezTo>
                  <a:cubicBezTo>
                    <a:pt x="2203" y="1627"/>
                    <a:pt x="2584" y="1234"/>
                    <a:pt x="2584" y="770"/>
                  </a:cubicBezTo>
                  <a:lnTo>
                    <a:pt x="2584" y="591"/>
                  </a:lnTo>
                  <a:lnTo>
                    <a:pt x="2596" y="591"/>
                  </a:lnTo>
                  <a:cubicBezTo>
                    <a:pt x="2894" y="591"/>
                    <a:pt x="3180" y="496"/>
                    <a:pt x="3406" y="282"/>
                  </a:cubicBezTo>
                  <a:cubicBezTo>
                    <a:pt x="3454" y="234"/>
                    <a:pt x="3454" y="139"/>
                    <a:pt x="3394" y="55"/>
                  </a:cubicBezTo>
                  <a:cubicBezTo>
                    <a:pt x="3361" y="23"/>
                    <a:pt x="3314" y="4"/>
                    <a:pt x="3268" y="4"/>
                  </a:cubicBezTo>
                  <a:cubicBezTo>
                    <a:pt x="3231" y="4"/>
                    <a:pt x="3195" y="17"/>
                    <a:pt x="3168" y="43"/>
                  </a:cubicBezTo>
                  <a:cubicBezTo>
                    <a:pt x="3001" y="198"/>
                    <a:pt x="2799" y="270"/>
                    <a:pt x="2584" y="270"/>
                  </a:cubicBezTo>
                  <a:cubicBezTo>
                    <a:pt x="2406" y="270"/>
                    <a:pt x="2239" y="210"/>
                    <a:pt x="2096" y="115"/>
                  </a:cubicBezTo>
                  <a:cubicBezTo>
                    <a:pt x="1983" y="43"/>
                    <a:pt x="1852" y="8"/>
                    <a:pt x="1721" y="8"/>
                  </a:cubicBezTo>
                  <a:cubicBezTo>
                    <a:pt x="1590" y="8"/>
                    <a:pt x="1459" y="43"/>
                    <a:pt x="1346" y="115"/>
                  </a:cubicBezTo>
                  <a:cubicBezTo>
                    <a:pt x="1203" y="222"/>
                    <a:pt x="1037" y="270"/>
                    <a:pt x="858" y="270"/>
                  </a:cubicBezTo>
                  <a:cubicBezTo>
                    <a:pt x="656" y="270"/>
                    <a:pt x="441" y="198"/>
                    <a:pt x="275" y="43"/>
                  </a:cubicBezTo>
                  <a:cubicBezTo>
                    <a:pt x="246" y="15"/>
                    <a:pt x="210" y="0"/>
                    <a:pt x="1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7"/>
            <p:cNvSpPr/>
            <p:nvPr/>
          </p:nvSpPr>
          <p:spPr>
            <a:xfrm>
              <a:off x="2654477" y="2194834"/>
              <a:ext cx="49184" cy="38144"/>
            </a:xfrm>
            <a:custGeom>
              <a:avLst/>
              <a:gdLst/>
              <a:ahLst/>
              <a:cxnLst/>
              <a:rect l="l" t="t" r="r" b="b"/>
              <a:pathLst>
                <a:path w="1537" h="1192" extrusionOk="0">
                  <a:moveTo>
                    <a:pt x="1131" y="346"/>
                  </a:moveTo>
                  <a:cubicBezTo>
                    <a:pt x="1155" y="346"/>
                    <a:pt x="1167" y="346"/>
                    <a:pt x="1167" y="358"/>
                  </a:cubicBezTo>
                  <a:cubicBezTo>
                    <a:pt x="1203" y="358"/>
                    <a:pt x="1203" y="370"/>
                    <a:pt x="1179" y="393"/>
                  </a:cubicBezTo>
                  <a:lnTo>
                    <a:pt x="798" y="870"/>
                  </a:lnTo>
                  <a:cubicBezTo>
                    <a:pt x="786" y="882"/>
                    <a:pt x="786" y="882"/>
                    <a:pt x="762" y="882"/>
                  </a:cubicBezTo>
                  <a:cubicBezTo>
                    <a:pt x="750" y="882"/>
                    <a:pt x="750" y="882"/>
                    <a:pt x="738" y="870"/>
                  </a:cubicBezTo>
                  <a:lnTo>
                    <a:pt x="346" y="393"/>
                  </a:lnTo>
                  <a:cubicBezTo>
                    <a:pt x="334" y="370"/>
                    <a:pt x="334" y="358"/>
                    <a:pt x="346" y="358"/>
                  </a:cubicBezTo>
                  <a:cubicBezTo>
                    <a:pt x="357" y="358"/>
                    <a:pt x="357" y="346"/>
                    <a:pt x="381" y="346"/>
                  </a:cubicBezTo>
                  <a:close/>
                  <a:moveTo>
                    <a:pt x="393" y="1"/>
                  </a:moveTo>
                  <a:cubicBezTo>
                    <a:pt x="262" y="1"/>
                    <a:pt x="131" y="72"/>
                    <a:pt x="60" y="215"/>
                  </a:cubicBezTo>
                  <a:cubicBezTo>
                    <a:pt x="0" y="334"/>
                    <a:pt x="24" y="477"/>
                    <a:pt x="107" y="584"/>
                  </a:cubicBezTo>
                  <a:lnTo>
                    <a:pt x="500" y="1060"/>
                  </a:lnTo>
                  <a:cubicBezTo>
                    <a:pt x="572" y="1144"/>
                    <a:pt x="655" y="1191"/>
                    <a:pt x="774" y="1191"/>
                  </a:cubicBezTo>
                  <a:cubicBezTo>
                    <a:pt x="881" y="1191"/>
                    <a:pt x="989" y="1144"/>
                    <a:pt x="1060" y="1060"/>
                  </a:cubicBezTo>
                  <a:lnTo>
                    <a:pt x="1453" y="584"/>
                  </a:lnTo>
                  <a:cubicBezTo>
                    <a:pt x="1524" y="477"/>
                    <a:pt x="1536" y="334"/>
                    <a:pt x="1477" y="215"/>
                  </a:cubicBezTo>
                  <a:cubicBezTo>
                    <a:pt x="1417" y="96"/>
                    <a:pt x="1298" y="1"/>
                    <a:pt x="1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7"/>
            <p:cNvSpPr/>
            <p:nvPr/>
          </p:nvSpPr>
          <p:spPr>
            <a:xfrm>
              <a:off x="2512749" y="1965042"/>
              <a:ext cx="333024" cy="352896"/>
            </a:xfrm>
            <a:custGeom>
              <a:avLst/>
              <a:gdLst/>
              <a:ahLst/>
              <a:cxnLst/>
              <a:rect l="l" t="t" r="r" b="b"/>
              <a:pathLst>
                <a:path w="10407" h="11028" extrusionOk="0">
                  <a:moveTo>
                    <a:pt x="1038" y="321"/>
                  </a:moveTo>
                  <a:cubicBezTo>
                    <a:pt x="1078" y="321"/>
                    <a:pt x="1119" y="335"/>
                    <a:pt x="1155" y="371"/>
                  </a:cubicBezTo>
                  <a:lnTo>
                    <a:pt x="3108" y="1955"/>
                  </a:lnTo>
                  <a:cubicBezTo>
                    <a:pt x="2881" y="2062"/>
                    <a:pt x="2667" y="2181"/>
                    <a:pt x="2441" y="2300"/>
                  </a:cubicBezTo>
                  <a:lnTo>
                    <a:pt x="846" y="502"/>
                  </a:lnTo>
                  <a:cubicBezTo>
                    <a:pt x="869" y="431"/>
                    <a:pt x="905" y="371"/>
                    <a:pt x="965" y="335"/>
                  </a:cubicBezTo>
                  <a:cubicBezTo>
                    <a:pt x="988" y="326"/>
                    <a:pt x="1012" y="321"/>
                    <a:pt x="1038" y="321"/>
                  </a:cubicBezTo>
                  <a:close/>
                  <a:moveTo>
                    <a:pt x="869" y="990"/>
                  </a:moveTo>
                  <a:lnTo>
                    <a:pt x="2191" y="2479"/>
                  </a:lnTo>
                  <a:cubicBezTo>
                    <a:pt x="2012" y="2610"/>
                    <a:pt x="1834" y="2752"/>
                    <a:pt x="1667" y="2907"/>
                  </a:cubicBezTo>
                  <a:cubicBezTo>
                    <a:pt x="1357" y="3205"/>
                    <a:pt x="1084" y="3538"/>
                    <a:pt x="869" y="3895"/>
                  </a:cubicBezTo>
                  <a:lnTo>
                    <a:pt x="869" y="990"/>
                  </a:lnTo>
                  <a:close/>
                  <a:moveTo>
                    <a:pt x="9373" y="324"/>
                  </a:moveTo>
                  <a:cubicBezTo>
                    <a:pt x="9394" y="324"/>
                    <a:pt x="9414" y="328"/>
                    <a:pt x="9430" y="335"/>
                  </a:cubicBezTo>
                  <a:cubicBezTo>
                    <a:pt x="9489" y="371"/>
                    <a:pt x="9537" y="431"/>
                    <a:pt x="9537" y="502"/>
                  </a:cubicBezTo>
                  <a:lnTo>
                    <a:pt x="9228" y="859"/>
                  </a:lnTo>
                  <a:cubicBezTo>
                    <a:pt x="9168" y="919"/>
                    <a:pt x="9168" y="1026"/>
                    <a:pt x="9239" y="1086"/>
                  </a:cubicBezTo>
                  <a:cubicBezTo>
                    <a:pt x="9275" y="1109"/>
                    <a:pt x="9323" y="1121"/>
                    <a:pt x="9347" y="1121"/>
                  </a:cubicBezTo>
                  <a:cubicBezTo>
                    <a:pt x="9394" y="1121"/>
                    <a:pt x="9442" y="1109"/>
                    <a:pt x="9466" y="1062"/>
                  </a:cubicBezTo>
                  <a:lnTo>
                    <a:pt x="9537" y="990"/>
                  </a:lnTo>
                  <a:lnTo>
                    <a:pt x="9537" y="3895"/>
                  </a:lnTo>
                  <a:cubicBezTo>
                    <a:pt x="9323" y="3538"/>
                    <a:pt x="9049" y="3205"/>
                    <a:pt x="8739" y="2907"/>
                  </a:cubicBezTo>
                  <a:cubicBezTo>
                    <a:pt x="8573" y="2764"/>
                    <a:pt x="8394" y="2610"/>
                    <a:pt x="8215" y="2479"/>
                  </a:cubicBezTo>
                  <a:lnTo>
                    <a:pt x="9001" y="1586"/>
                  </a:lnTo>
                  <a:cubicBezTo>
                    <a:pt x="9061" y="1526"/>
                    <a:pt x="9061" y="1419"/>
                    <a:pt x="8989" y="1359"/>
                  </a:cubicBezTo>
                  <a:cubicBezTo>
                    <a:pt x="8962" y="1332"/>
                    <a:pt x="8925" y="1317"/>
                    <a:pt x="8887" y="1317"/>
                  </a:cubicBezTo>
                  <a:cubicBezTo>
                    <a:pt x="8842" y="1317"/>
                    <a:pt x="8795" y="1338"/>
                    <a:pt x="8763" y="1383"/>
                  </a:cubicBezTo>
                  <a:lnTo>
                    <a:pt x="7942" y="2300"/>
                  </a:lnTo>
                  <a:cubicBezTo>
                    <a:pt x="7739" y="2169"/>
                    <a:pt x="7513" y="2050"/>
                    <a:pt x="7275" y="1955"/>
                  </a:cubicBezTo>
                  <a:lnTo>
                    <a:pt x="9239" y="371"/>
                  </a:lnTo>
                  <a:cubicBezTo>
                    <a:pt x="9279" y="339"/>
                    <a:pt x="9329" y="324"/>
                    <a:pt x="9373" y="324"/>
                  </a:cubicBezTo>
                  <a:close/>
                  <a:moveTo>
                    <a:pt x="5191" y="1859"/>
                  </a:moveTo>
                  <a:cubicBezTo>
                    <a:pt x="7787" y="1859"/>
                    <a:pt x="9882" y="3836"/>
                    <a:pt x="9882" y="6277"/>
                  </a:cubicBezTo>
                  <a:cubicBezTo>
                    <a:pt x="9882" y="6753"/>
                    <a:pt x="9811" y="7217"/>
                    <a:pt x="9656" y="7646"/>
                  </a:cubicBezTo>
                  <a:cubicBezTo>
                    <a:pt x="8940" y="7550"/>
                    <a:pt x="8096" y="7537"/>
                    <a:pt x="7673" y="7537"/>
                  </a:cubicBezTo>
                  <a:cubicBezTo>
                    <a:pt x="7520" y="7537"/>
                    <a:pt x="7422" y="7539"/>
                    <a:pt x="7406" y="7539"/>
                  </a:cubicBezTo>
                  <a:cubicBezTo>
                    <a:pt x="7323" y="7539"/>
                    <a:pt x="7251" y="7610"/>
                    <a:pt x="7251" y="7705"/>
                  </a:cubicBezTo>
                  <a:cubicBezTo>
                    <a:pt x="7251" y="7789"/>
                    <a:pt x="7323" y="7872"/>
                    <a:pt x="7406" y="7872"/>
                  </a:cubicBezTo>
                  <a:cubicBezTo>
                    <a:pt x="7415" y="7872"/>
                    <a:pt x="7581" y="7867"/>
                    <a:pt x="7836" y="7867"/>
                  </a:cubicBezTo>
                  <a:cubicBezTo>
                    <a:pt x="8260" y="7867"/>
                    <a:pt x="8930" y="7881"/>
                    <a:pt x="9525" y="7955"/>
                  </a:cubicBezTo>
                  <a:cubicBezTo>
                    <a:pt x="9418" y="8194"/>
                    <a:pt x="9287" y="8432"/>
                    <a:pt x="9156" y="8646"/>
                  </a:cubicBezTo>
                  <a:cubicBezTo>
                    <a:pt x="8204" y="8289"/>
                    <a:pt x="7203" y="8086"/>
                    <a:pt x="7156" y="8075"/>
                  </a:cubicBezTo>
                  <a:cubicBezTo>
                    <a:pt x="7149" y="8074"/>
                    <a:pt x="7141" y="8073"/>
                    <a:pt x="7134" y="8073"/>
                  </a:cubicBezTo>
                  <a:cubicBezTo>
                    <a:pt x="7057" y="8073"/>
                    <a:pt x="6976" y="8129"/>
                    <a:pt x="6965" y="8206"/>
                  </a:cubicBezTo>
                  <a:cubicBezTo>
                    <a:pt x="6953" y="8301"/>
                    <a:pt x="7013" y="8384"/>
                    <a:pt x="7096" y="8408"/>
                  </a:cubicBezTo>
                  <a:cubicBezTo>
                    <a:pt x="7120" y="8408"/>
                    <a:pt x="8049" y="8598"/>
                    <a:pt x="8966" y="8920"/>
                  </a:cubicBezTo>
                  <a:cubicBezTo>
                    <a:pt x="8108" y="10015"/>
                    <a:pt x="6739" y="10706"/>
                    <a:pt x="5191" y="10706"/>
                  </a:cubicBezTo>
                  <a:cubicBezTo>
                    <a:pt x="3667" y="10706"/>
                    <a:pt x="2298" y="10015"/>
                    <a:pt x="1429" y="8920"/>
                  </a:cubicBezTo>
                  <a:cubicBezTo>
                    <a:pt x="2334" y="8598"/>
                    <a:pt x="3274" y="8420"/>
                    <a:pt x="3286" y="8408"/>
                  </a:cubicBezTo>
                  <a:cubicBezTo>
                    <a:pt x="3382" y="8384"/>
                    <a:pt x="3441" y="8301"/>
                    <a:pt x="3429" y="8206"/>
                  </a:cubicBezTo>
                  <a:cubicBezTo>
                    <a:pt x="3407" y="8129"/>
                    <a:pt x="3336" y="8073"/>
                    <a:pt x="3251" y="8073"/>
                  </a:cubicBezTo>
                  <a:cubicBezTo>
                    <a:pt x="3243" y="8073"/>
                    <a:pt x="3235" y="8074"/>
                    <a:pt x="3227" y="8075"/>
                  </a:cubicBezTo>
                  <a:cubicBezTo>
                    <a:pt x="3167" y="8086"/>
                    <a:pt x="2191" y="8289"/>
                    <a:pt x="1238" y="8646"/>
                  </a:cubicBezTo>
                  <a:cubicBezTo>
                    <a:pt x="1084" y="8420"/>
                    <a:pt x="965" y="8194"/>
                    <a:pt x="869" y="7955"/>
                  </a:cubicBezTo>
                  <a:cubicBezTo>
                    <a:pt x="1465" y="7881"/>
                    <a:pt x="2134" y="7867"/>
                    <a:pt x="2556" y="7867"/>
                  </a:cubicBezTo>
                  <a:cubicBezTo>
                    <a:pt x="2809" y="7867"/>
                    <a:pt x="2972" y="7872"/>
                    <a:pt x="2977" y="7872"/>
                  </a:cubicBezTo>
                  <a:cubicBezTo>
                    <a:pt x="3072" y="7872"/>
                    <a:pt x="3143" y="7789"/>
                    <a:pt x="3143" y="7705"/>
                  </a:cubicBezTo>
                  <a:cubicBezTo>
                    <a:pt x="3143" y="7610"/>
                    <a:pt x="3072" y="7539"/>
                    <a:pt x="2977" y="7539"/>
                  </a:cubicBezTo>
                  <a:cubicBezTo>
                    <a:pt x="2961" y="7539"/>
                    <a:pt x="2865" y="7537"/>
                    <a:pt x="2713" y="7537"/>
                  </a:cubicBezTo>
                  <a:cubicBezTo>
                    <a:pt x="2296" y="7537"/>
                    <a:pt x="1460" y="7550"/>
                    <a:pt x="726" y="7646"/>
                  </a:cubicBezTo>
                  <a:cubicBezTo>
                    <a:pt x="584" y="7217"/>
                    <a:pt x="512" y="6753"/>
                    <a:pt x="512" y="6277"/>
                  </a:cubicBezTo>
                  <a:cubicBezTo>
                    <a:pt x="512" y="3836"/>
                    <a:pt x="2608" y="1859"/>
                    <a:pt x="5191" y="1859"/>
                  </a:cubicBezTo>
                  <a:close/>
                  <a:moveTo>
                    <a:pt x="1042" y="0"/>
                  </a:moveTo>
                  <a:cubicBezTo>
                    <a:pt x="968" y="0"/>
                    <a:pt x="893" y="17"/>
                    <a:pt x="822" y="50"/>
                  </a:cubicBezTo>
                  <a:cubicBezTo>
                    <a:pt x="643" y="145"/>
                    <a:pt x="536" y="324"/>
                    <a:pt x="536" y="514"/>
                  </a:cubicBezTo>
                  <a:lnTo>
                    <a:pt x="536" y="4538"/>
                  </a:lnTo>
                  <a:cubicBezTo>
                    <a:pt x="310" y="5086"/>
                    <a:pt x="191" y="5669"/>
                    <a:pt x="191" y="6277"/>
                  </a:cubicBezTo>
                  <a:cubicBezTo>
                    <a:pt x="191" y="6765"/>
                    <a:pt x="262" y="7241"/>
                    <a:pt x="417" y="7705"/>
                  </a:cubicBezTo>
                  <a:cubicBezTo>
                    <a:pt x="310" y="7717"/>
                    <a:pt x="226" y="7753"/>
                    <a:pt x="131" y="7765"/>
                  </a:cubicBezTo>
                  <a:cubicBezTo>
                    <a:pt x="48" y="7789"/>
                    <a:pt x="0" y="7884"/>
                    <a:pt x="12" y="7955"/>
                  </a:cubicBezTo>
                  <a:cubicBezTo>
                    <a:pt x="36" y="8027"/>
                    <a:pt x="107" y="8075"/>
                    <a:pt x="167" y="8075"/>
                  </a:cubicBezTo>
                  <a:lnTo>
                    <a:pt x="203" y="8075"/>
                  </a:lnTo>
                  <a:cubicBezTo>
                    <a:pt x="310" y="8051"/>
                    <a:pt x="417" y="8027"/>
                    <a:pt x="524" y="8003"/>
                  </a:cubicBezTo>
                  <a:cubicBezTo>
                    <a:pt x="631" y="8265"/>
                    <a:pt x="762" y="8527"/>
                    <a:pt x="929" y="8765"/>
                  </a:cubicBezTo>
                  <a:cubicBezTo>
                    <a:pt x="762" y="8837"/>
                    <a:pt x="595" y="8908"/>
                    <a:pt x="453" y="8979"/>
                  </a:cubicBezTo>
                  <a:cubicBezTo>
                    <a:pt x="369" y="9027"/>
                    <a:pt x="345" y="9122"/>
                    <a:pt x="369" y="9206"/>
                  </a:cubicBezTo>
                  <a:cubicBezTo>
                    <a:pt x="405" y="9265"/>
                    <a:pt x="465" y="9301"/>
                    <a:pt x="524" y="9301"/>
                  </a:cubicBezTo>
                  <a:cubicBezTo>
                    <a:pt x="548" y="9301"/>
                    <a:pt x="560" y="9301"/>
                    <a:pt x="595" y="9277"/>
                  </a:cubicBezTo>
                  <a:cubicBezTo>
                    <a:pt x="762" y="9194"/>
                    <a:pt x="941" y="9122"/>
                    <a:pt x="1119" y="9039"/>
                  </a:cubicBezTo>
                  <a:cubicBezTo>
                    <a:pt x="1286" y="9253"/>
                    <a:pt x="1453" y="9456"/>
                    <a:pt x="1655" y="9634"/>
                  </a:cubicBezTo>
                  <a:cubicBezTo>
                    <a:pt x="2608" y="10527"/>
                    <a:pt x="3858" y="11027"/>
                    <a:pt x="5191" y="11027"/>
                  </a:cubicBezTo>
                  <a:cubicBezTo>
                    <a:pt x="6537" y="11027"/>
                    <a:pt x="7787" y="10527"/>
                    <a:pt x="8739" y="9634"/>
                  </a:cubicBezTo>
                  <a:cubicBezTo>
                    <a:pt x="8930" y="9444"/>
                    <a:pt x="9108" y="9253"/>
                    <a:pt x="9275" y="9039"/>
                  </a:cubicBezTo>
                  <a:cubicBezTo>
                    <a:pt x="9454" y="9122"/>
                    <a:pt x="9632" y="9194"/>
                    <a:pt x="9787" y="9277"/>
                  </a:cubicBezTo>
                  <a:cubicBezTo>
                    <a:pt x="9823" y="9301"/>
                    <a:pt x="9835" y="9301"/>
                    <a:pt x="9870" y="9301"/>
                  </a:cubicBezTo>
                  <a:cubicBezTo>
                    <a:pt x="9930" y="9301"/>
                    <a:pt x="9990" y="9265"/>
                    <a:pt x="10013" y="9206"/>
                  </a:cubicBezTo>
                  <a:cubicBezTo>
                    <a:pt x="10061" y="9134"/>
                    <a:pt x="10025" y="9027"/>
                    <a:pt x="9942" y="8979"/>
                  </a:cubicBezTo>
                  <a:cubicBezTo>
                    <a:pt x="9787" y="8908"/>
                    <a:pt x="9632" y="8837"/>
                    <a:pt x="9466" y="8765"/>
                  </a:cubicBezTo>
                  <a:cubicBezTo>
                    <a:pt x="9632" y="8527"/>
                    <a:pt x="9763" y="8265"/>
                    <a:pt x="9870" y="8003"/>
                  </a:cubicBezTo>
                  <a:cubicBezTo>
                    <a:pt x="9978" y="8015"/>
                    <a:pt x="10073" y="8051"/>
                    <a:pt x="10180" y="8075"/>
                  </a:cubicBezTo>
                  <a:lnTo>
                    <a:pt x="10228" y="8075"/>
                  </a:lnTo>
                  <a:cubicBezTo>
                    <a:pt x="10299" y="8075"/>
                    <a:pt x="10359" y="8027"/>
                    <a:pt x="10371" y="7955"/>
                  </a:cubicBezTo>
                  <a:cubicBezTo>
                    <a:pt x="10406" y="7872"/>
                    <a:pt x="10347" y="7777"/>
                    <a:pt x="10275" y="7765"/>
                  </a:cubicBezTo>
                  <a:cubicBezTo>
                    <a:pt x="10180" y="7729"/>
                    <a:pt x="10085" y="7717"/>
                    <a:pt x="9990" y="7705"/>
                  </a:cubicBezTo>
                  <a:cubicBezTo>
                    <a:pt x="10132" y="7241"/>
                    <a:pt x="10216" y="6765"/>
                    <a:pt x="10216" y="6277"/>
                  </a:cubicBezTo>
                  <a:cubicBezTo>
                    <a:pt x="10216" y="5669"/>
                    <a:pt x="10097" y="5086"/>
                    <a:pt x="9870" y="4538"/>
                  </a:cubicBezTo>
                  <a:lnTo>
                    <a:pt x="9870" y="514"/>
                  </a:lnTo>
                  <a:cubicBezTo>
                    <a:pt x="9870" y="324"/>
                    <a:pt x="9763" y="145"/>
                    <a:pt x="9585" y="50"/>
                  </a:cubicBezTo>
                  <a:cubicBezTo>
                    <a:pt x="9514" y="17"/>
                    <a:pt x="9439" y="0"/>
                    <a:pt x="9365" y="0"/>
                  </a:cubicBezTo>
                  <a:cubicBezTo>
                    <a:pt x="9253" y="0"/>
                    <a:pt x="9142" y="38"/>
                    <a:pt x="9049" y="109"/>
                  </a:cubicBezTo>
                  <a:lnTo>
                    <a:pt x="6942" y="1812"/>
                  </a:lnTo>
                  <a:cubicBezTo>
                    <a:pt x="6382" y="1621"/>
                    <a:pt x="5810" y="1514"/>
                    <a:pt x="5191" y="1514"/>
                  </a:cubicBezTo>
                  <a:cubicBezTo>
                    <a:pt x="4584" y="1514"/>
                    <a:pt x="4001" y="1621"/>
                    <a:pt x="3453" y="1812"/>
                  </a:cubicBezTo>
                  <a:lnTo>
                    <a:pt x="1357" y="109"/>
                  </a:lnTo>
                  <a:cubicBezTo>
                    <a:pt x="1264" y="38"/>
                    <a:pt x="1154" y="0"/>
                    <a:pt x="10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57"/>
          <p:cNvGrpSpPr/>
          <p:nvPr/>
        </p:nvGrpSpPr>
        <p:grpSpPr>
          <a:xfrm>
            <a:off x="5076737" y="1605170"/>
            <a:ext cx="353600" cy="314752"/>
            <a:chOff x="3052237" y="2003570"/>
            <a:chExt cx="353600" cy="314752"/>
          </a:xfrm>
        </p:grpSpPr>
        <p:sp>
          <p:nvSpPr>
            <p:cNvPr id="562" name="Google Shape;562;p57"/>
            <p:cNvSpPr/>
            <p:nvPr/>
          </p:nvSpPr>
          <p:spPr>
            <a:xfrm>
              <a:off x="3261773" y="2108338"/>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68"/>
                    <a:pt x="1489" y="549"/>
                    <a:pt x="1453" y="441"/>
                  </a:cubicBezTo>
                  <a:cubicBezTo>
                    <a:pt x="1419" y="390"/>
                    <a:pt x="1360" y="351"/>
                    <a:pt x="1303" y="351"/>
                  </a:cubicBezTo>
                  <a:cubicBezTo>
                    <a:pt x="1281" y="351"/>
                    <a:pt x="1259" y="357"/>
                    <a:pt x="1239" y="370"/>
                  </a:cubicBezTo>
                  <a:cubicBezTo>
                    <a:pt x="1168" y="418"/>
                    <a:pt x="1120" y="501"/>
                    <a:pt x="1168" y="572"/>
                  </a:cubicBezTo>
                  <a:cubicBezTo>
                    <a:pt x="1191" y="632"/>
                    <a:pt x="1215" y="691"/>
                    <a:pt x="1215" y="775"/>
                  </a:cubicBezTo>
                  <a:lnTo>
                    <a:pt x="1215" y="1108"/>
                  </a:lnTo>
                  <a:cubicBezTo>
                    <a:pt x="1215" y="1346"/>
                    <a:pt x="1013" y="1561"/>
                    <a:pt x="763" y="1561"/>
                  </a:cubicBezTo>
                  <a:cubicBezTo>
                    <a:pt x="525" y="1561"/>
                    <a:pt x="322" y="1370"/>
                    <a:pt x="322" y="1108"/>
                  </a:cubicBezTo>
                  <a:lnTo>
                    <a:pt x="322" y="775"/>
                  </a:lnTo>
                  <a:cubicBezTo>
                    <a:pt x="322" y="537"/>
                    <a:pt x="513" y="322"/>
                    <a:pt x="763" y="322"/>
                  </a:cubicBezTo>
                  <a:cubicBezTo>
                    <a:pt x="858" y="322"/>
                    <a:pt x="930" y="251"/>
                    <a:pt x="930" y="156"/>
                  </a:cubicBezTo>
                  <a:cubicBezTo>
                    <a:pt x="930" y="72"/>
                    <a:pt x="858" y="1"/>
                    <a:pt x="7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7"/>
            <p:cNvSpPr/>
            <p:nvPr/>
          </p:nvSpPr>
          <p:spPr>
            <a:xfrm>
              <a:off x="3146349" y="2108338"/>
              <a:ext cx="48416" cy="59488"/>
            </a:xfrm>
            <a:custGeom>
              <a:avLst/>
              <a:gdLst/>
              <a:ahLst/>
              <a:cxnLst/>
              <a:rect l="l" t="t" r="r" b="b"/>
              <a:pathLst>
                <a:path w="1513" h="1859" extrusionOk="0">
                  <a:moveTo>
                    <a:pt x="750" y="1"/>
                  </a:moveTo>
                  <a:cubicBezTo>
                    <a:pt x="334" y="1"/>
                    <a:pt x="0" y="334"/>
                    <a:pt x="0" y="751"/>
                  </a:cubicBezTo>
                  <a:lnTo>
                    <a:pt x="0" y="1096"/>
                  </a:lnTo>
                  <a:cubicBezTo>
                    <a:pt x="0" y="1513"/>
                    <a:pt x="334" y="1858"/>
                    <a:pt x="750" y="1858"/>
                  </a:cubicBezTo>
                  <a:cubicBezTo>
                    <a:pt x="1167" y="1858"/>
                    <a:pt x="1512" y="1513"/>
                    <a:pt x="1512" y="1096"/>
                  </a:cubicBezTo>
                  <a:lnTo>
                    <a:pt x="1512" y="751"/>
                  </a:lnTo>
                  <a:cubicBezTo>
                    <a:pt x="1512" y="668"/>
                    <a:pt x="1489" y="549"/>
                    <a:pt x="1441" y="441"/>
                  </a:cubicBezTo>
                  <a:cubicBezTo>
                    <a:pt x="1407" y="390"/>
                    <a:pt x="1354" y="351"/>
                    <a:pt x="1296" y="351"/>
                  </a:cubicBezTo>
                  <a:cubicBezTo>
                    <a:pt x="1273" y="351"/>
                    <a:pt x="1250" y="357"/>
                    <a:pt x="1227" y="370"/>
                  </a:cubicBezTo>
                  <a:cubicBezTo>
                    <a:pt x="1155" y="418"/>
                    <a:pt x="1108" y="501"/>
                    <a:pt x="1155" y="572"/>
                  </a:cubicBezTo>
                  <a:cubicBezTo>
                    <a:pt x="1191" y="632"/>
                    <a:pt x="1203" y="691"/>
                    <a:pt x="1203" y="775"/>
                  </a:cubicBezTo>
                  <a:lnTo>
                    <a:pt x="1203" y="1108"/>
                  </a:lnTo>
                  <a:cubicBezTo>
                    <a:pt x="1203" y="1346"/>
                    <a:pt x="1012" y="1561"/>
                    <a:pt x="750" y="1561"/>
                  </a:cubicBezTo>
                  <a:cubicBezTo>
                    <a:pt x="512" y="1561"/>
                    <a:pt x="310" y="1370"/>
                    <a:pt x="310" y="1108"/>
                  </a:cubicBezTo>
                  <a:lnTo>
                    <a:pt x="310" y="775"/>
                  </a:lnTo>
                  <a:cubicBezTo>
                    <a:pt x="310" y="537"/>
                    <a:pt x="500" y="322"/>
                    <a:pt x="750" y="322"/>
                  </a:cubicBezTo>
                  <a:cubicBezTo>
                    <a:pt x="846" y="322"/>
                    <a:pt x="917" y="251"/>
                    <a:pt x="917" y="156"/>
                  </a:cubicBezTo>
                  <a:cubicBezTo>
                    <a:pt x="917" y="72"/>
                    <a:pt x="846" y="1"/>
                    <a:pt x="75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7"/>
            <p:cNvSpPr/>
            <p:nvPr/>
          </p:nvSpPr>
          <p:spPr>
            <a:xfrm>
              <a:off x="3052237" y="2003570"/>
              <a:ext cx="353600" cy="314752"/>
            </a:xfrm>
            <a:custGeom>
              <a:avLst/>
              <a:gdLst/>
              <a:ahLst/>
              <a:cxnLst/>
              <a:rect l="l" t="t" r="r" b="b"/>
              <a:pathLst>
                <a:path w="11050" h="9836" extrusionOk="0">
                  <a:moveTo>
                    <a:pt x="2227" y="334"/>
                  </a:moveTo>
                  <a:cubicBezTo>
                    <a:pt x="2477" y="334"/>
                    <a:pt x="2786" y="429"/>
                    <a:pt x="3013" y="513"/>
                  </a:cubicBezTo>
                  <a:cubicBezTo>
                    <a:pt x="2144" y="989"/>
                    <a:pt x="2013" y="2049"/>
                    <a:pt x="1882" y="3061"/>
                  </a:cubicBezTo>
                  <a:cubicBezTo>
                    <a:pt x="1786" y="3894"/>
                    <a:pt x="1667" y="4763"/>
                    <a:pt x="1179" y="5275"/>
                  </a:cubicBezTo>
                  <a:cubicBezTo>
                    <a:pt x="1138" y="5316"/>
                    <a:pt x="1091" y="5329"/>
                    <a:pt x="1054" y="5329"/>
                  </a:cubicBezTo>
                  <a:cubicBezTo>
                    <a:pt x="1038" y="5329"/>
                    <a:pt x="1023" y="5326"/>
                    <a:pt x="1012" y="5323"/>
                  </a:cubicBezTo>
                  <a:cubicBezTo>
                    <a:pt x="953" y="5311"/>
                    <a:pt x="893" y="5263"/>
                    <a:pt x="881" y="5204"/>
                  </a:cubicBezTo>
                  <a:cubicBezTo>
                    <a:pt x="798" y="4906"/>
                    <a:pt x="691" y="4418"/>
                    <a:pt x="703" y="3668"/>
                  </a:cubicBezTo>
                  <a:cubicBezTo>
                    <a:pt x="715" y="2918"/>
                    <a:pt x="512" y="2620"/>
                    <a:pt x="346" y="2513"/>
                  </a:cubicBezTo>
                  <a:cubicBezTo>
                    <a:pt x="465" y="2037"/>
                    <a:pt x="1012" y="334"/>
                    <a:pt x="2227" y="334"/>
                  </a:cubicBezTo>
                  <a:close/>
                  <a:moveTo>
                    <a:pt x="5513" y="5847"/>
                  </a:moveTo>
                  <a:cubicBezTo>
                    <a:pt x="5977" y="5847"/>
                    <a:pt x="6370" y="6085"/>
                    <a:pt x="6370" y="6382"/>
                  </a:cubicBezTo>
                  <a:cubicBezTo>
                    <a:pt x="6370" y="6632"/>
                    <a:pt x="6001" y="6811"/>
                    <a:pt x="5739" y="6930"/>
                  </a:cubicBezTo>
                  <a:lnTo>
                    <a:pt x="5715" y="6930"/>
                  </a:lnTo>
                  <a:cubicBezTo>
                    <a:pt x="5650" y="6960"/>
                    <a:pt x="5576" y="6975"/>
                    <a:pt x="5501" y="6975"/>
                  </a:cubicBezTo>
                  <a:cubicBezTo>
                    <a:pt x="5427" y="6975"/>
                    <a:pt x="5352" y="6960"/>
                    <a:pt x="5287" y="6930"/>
                  </a:cubicBezTo>
                  <a:lnTo>
                    <a:pt x="5275" y="6930"/>
                  </a:lnTo>
                  <a:cubicBezTo>
                    <a:pt x="5001" y="6811"/>
                    <a:pt x="4632" y="6632"/>
                    <a:pt x="4632" y="6382"/>
                  </a:cubicBezTo>
                  <a:cubicBezTo>
                    <a:pt x="4632" y="6097"/>
                    <a:pt x="5037" y="5847"/>
                    <a:pt x="5513" y="5847"/>
                  </a:cubicBezTo>
                  <a:close/>
                  <a:moveTo>
                    <a:pt x="8847" y="298"/>
                  </a:moveTo>
                  <a:cubicBezTo>
                    <a:pt x="10061" y="298"/>
                    <a:pt x="10597" y="1989"/>
                    <a:pt x="10716" y="2465"/>
                  </a:cubicBezTo>
                  <a:cubicBezTo>
                    <a:pt x="10502" y="2620"/>
                    <a:pt x="10276" y="2918"/>
                    <a:pt x="10287" y="3656"/>
                  </a:cubicBezTo>
                  <a:cubicBezTo>
                    <a:pt x="10299" y="4406"/>
                    <a:pt x="10204" y="4894"/>
                    <a:pt x="10109" y="5192"/>
                  </a:cubicBezTo>
                  <a:cubicBezTo>
                    <a:pt x="10097" y="5251"/>
                    <a:pt x="10037" y="5299"/>
                    <a:pt x="9978" y="5311"/>
                  </a:cubicBezTo>
                  <a:cubicBezTo>
                    <a:pt x="9968" y="5311"/>
                    <a:pt x="9955" y="5312"/>
                    <a:pt x="9940" y="5312"/>
                  </a:cubicBezTo>
                  <a:cubicBezTo>
                    <a:pt x="9902" y="5312"/>
                    <a:pt x="9854" y="5306"/>
                    <a:pt x="9811" y="5263"/>
                  </a:cubicBezTo>
                  <a:cubicBezTo>
                    <a:pt x="9311" y="4739"/>
                    <a:pt x="9204" y="3882"/>
                    <a:pt x="9097" y="3049"/>
                  </a:cubicBezTo>
                  <a:cubicBezTo>
                    <a:pt x="9025" y="2501"/>
                    <a:pt x="8966" y="1918"/>
                    <a:pt x="8763" y="1441"/>
                  </a:cubicBezTo>
                  <a:cubicBezTo>
                    <a:pt x="8745" y="1369"/>
                    <a:pt x="8678" y="1337"/>
                    <a:pt x="8616" y="1337"/>
                  </a:cubicBezTo>
                  <a:cubicBezTo>
                    <a:pt x="8597" y="1337"/>
                    <a:pt x="8578" y="1340"/>
                    <a:pt x="8561" y="1346"/>
                  </a:cubicBezTo>
                  <a:cubicBezTo>
                    <a:pt x="8466" y="1382"/>
                    <a:pt x="8442" y="1489"/>
                    <a:pt x="8466" y="1560"/>
                  </a:cubicBezTo>
                  <a:cubicBezTo>
                    <a:pt x="8656" y="1989"/>
                    <a:pt x="8716" y="2525"/>
                    <a:pt x="8787" y="3072"/>
                  </a:cubicBezTo>
                  <a:cubicBezTo>
                    <a:pt x="8871" y="3787"/>
                    <a:pt x="8966" y="4513"/>
                    <a:pt x="9311" y="5097"/>
                  </a:cubicBezTo>
                  <a:cubicBezTo>
                    <a:pt x="9228" y="5739"/>
                    <a:pt x="8966" y="6251"/>
                    <a:pt x="8752" y="6561"/>
                  </a:cubicBezTo>
                  <a:cubicBezTo>
                    <a:pt x="8561" y="6847"/>
                    <a:pt x="8323" y="7085"/>
                    <a:pt x="8085" y="7263"/>
                  </a:cubicBezTo>
                  <a:cubicBezTo>
                    <a:pt x="8073" y="6978"/>
                    <a:pt x="7906" y="6704"/>
                    <a:pt x="7632" y="6513"/>
                  </a:cubicBezTo>
                  <a:cubicBezTo>
                    <a:pt x="7382" y="6323"/>
                    <a:pt x="7037" y="6216"/>
                    <a:pt x="6680" y="6204"/>
                  </a:cubicBezTo>
                  <a:cubicBezTo>
                    <a:pt x="6585" y="5799"/>
                    <a:pt x="6108" y="5513"/>
                    <a:pt x="5513" y="5513"/>
                  </a:cubicBezTo>
                  <a:cubicBezTo>
                    <a:pt x="4918" y="5513"/>
                    <a:pt x="4441" y="5811"/>
                    <a:pt x="4334" y="6204"/>
                  </a:cubicBezTo>
                  <a:cubicBezTo>
                    <a:pt x="4263" y="6204"/>
                    <a:pt x="4191" y="6216"/>
                    <a:pt x="4108" y="6216"/>
                  </a:cubicBezTo>
                  <a:cubicBezTo>
                    <a:pt x="4025" y="6228"/>
                    <a:pt x="3965" y="6311"/>
                    <a:pt x="3977" y="6394"/>
                  </a:cubicBezTo>
                  <a:cubicBezTo>
                    <a:pt x="3989" y="6466"/>
                    <a:pt x="4049" y="6525"/>
                    <a:pt x="4144" y="6525"/>
                  </a:cubicBezTo>
                  <a:lnTo>
                    <a:pt x="4168" y="6525"/>
                  </a:lnTo>
                  <a:cubicBezTo>
                    <a:pt x="4227" y="6513"/>
                    <a:pt x="4287" y="6513"/>
                    <a:pt x="4346" y="6513"/>
                  </a:cubicBezTo>
                  <a:cubicBezTo>
                    <a:pt x="4453" y="6871"/>
                    <a:pt x="4870" y="7061"/>
                    <a:pt x="5156" y="7192"/>
                  </a:cubicBezTo>
                  <a:lnTo>
                    <a:pt x="5168" y="7192"/>
                  </a:lnTo>
                  <a:cubicBezTo>
                    <a:pt x="5287" y="7240"/>
                    <a:pt x="5406" y="7275"/>
                    <a:pt x="5525" y="7275"/>
                  </a:cubicBezTo>
                  <a:cubicBezTo>
                    <a:pt x="5644" y="7275"/>
                    <a:pt x="5763" y="7240"/>
                    <a:pt x="5882" y="7192"/>
                  </a:cubicBezTo>
                  <a:lnTo>
                    <a:pt x="5894" y="7192"/>
                  </a:lnTo>
                  <a:cubicBezTo>
                    <a:pt x="6192" y="7061"/>
                    <a:pt x="6608" y="6871"/>
                    <a:pt x="6704" y="6513"/>
                  </a:cubicBezTo>
                  <a:cubicBezTo>
                    <a:pt x="7299" y="6525"/>
                    <a:pt x="7787" y="6882"/>
                    <a:pt x="7787" y="7299"/>
                  </a:cubicBezTo>
                  <a:cubicBezTo>
                    <a:pt x="7787" y="7728"/>
                    <a:pt x="7287" y="8085"/>
                    <a:pt x="6656" y="8085"/>
                  </a:cubicBezTo>
                  <a:cubicBezTo>
                    <a:pt x="6346" y="8085"/>
                    <a:pt x="6049" y="8002"/>
                    <a:pt x="5834" y="7835"/>
                  </a:cubicBezTo>
                  <a:cubicBezTo>
                    <a:pt x="5745" y="7769"/>
                    <a:pt x="5641" y="7737"/>
                    <a:pt x="5537" y="7737"/>
                  </a:cubicBezTo>
                  <a:cubicBezTo>
                    <a:pt x="5433" y="7737"/>
                    <a:pt x="5328" y="7769"/>
                    <a:pt x="5239" y="7835"/>
                  </a:cubicBezTo>
                  <a:cubicBezTo>
                    <a:pt x="5025" y="8002"/>
                    <a:pt x="4739" y="8085"/>
                    <a:pt x="4430" y="8085"/>
                  </a:cubicBezTo>
                  <a:cubicBezTo>
                    <a:pt x="3799" y="8085"/>
                    <a:pt x="3298" y="7740"/>
                    <a:pt x="3298" y="7299"/>
                  </a:cubicBezTo>
                  <a:cubicBezTo>
                    <a:pt x="3298" y="7109"/>
                    <a:pt x="3394" y="6930"/>
                    <a:pt x="3572" y="6775"/>
                  </a:cubicBezTo>
                  <a:cubicBezTo>
                    <a:pt x="3656" y="6716"/>
                    <a:pt x="3656" y="6621"/>
                    <a:pt x="3608" y="6561"/>
                  </a:cubicBezTo>
                  <a:cubicBezTo>
                    <a:pt x="3578" y="6523"/>
                    <a:pt x="3519" y="6500"/>
                    <a:pt x="3465" y="6500"/>
                  </a:cubicBezTo>
                  <a:cubicBezTo>
                    <a:pt x="3434" y="6500"/>
                    <a:pt x="3404" y="6508"/>
                    <a:pt x="3382" y="6525"/>
                  </a:cubicBezTo>
                  <a:cubicBezTo>
                    <a:pt x="3132" y="6716"/>
                    <a:pt x="2989" y="6978"/>
                    <a:pt x="2977" y="7240"/>
                  </a:cubicBezTo>
                  <a:cubicBezTo>
                    <a:pt x="2739" y="7061"/>
                    <a:pt x="2501" y="6823"/>
                    <a:pt x="2310" y="6549"/>
                  </a:cubicBezTo>
                  <a:cubicBezTo>
                    <a:pt x="2096" y="6228"/>
                    <a:pt x="1834" y="5739"/>
                    <a:pt x="1763" y="5085"/>
                  </a:cubicBezTo>
                  <a:cubicBezTo>
                    <a:pt x="2096" y="4513"/>
                    <a:pt x="2191" y="3775"/>
                    <a:pt x="2275" y="3061"/>
                  </a:cubicBezTo>
                  <a:cubicBezTo>
                    <a:pt x="2358" y="2489"/>
                    <a:pt x="2417" y="1953"/>
                    <a:pt x="2596" y="1513"/>
                  </a:cubicBezTo>
                  <a:cubicBezTo>
                    <a:pt x="2786" y="1048"/>
                    <a:pt x="3072" y="786"/>
                    <a:pt x="3489" y="632"/>
                  </a:cubicBezTo>
                  <a:cubicBezTo>
                    <a:pt x="3627" y="681"/>
                    <a:pt x="3748" y="700"/>
                    <a:pt x="3863" y="700"/>
                  </a:cubicBezTo>
                  <a:cubicBezTo>
                    <a:pt x="4027" y="700"/>
                    <a:pt x="4178" y="662"/>
                    <a:pt x="4346" y="620"/>
                  </a:cubicBezTo>
                  <a:cubicBezTo>
                    <a:pt x="4620" y="548"/>
                    <a:pt x="4953" y="453"/>
                    <a:pt x="5573" y="453"/>
                  </a:cubicBezTo>
                  <a:cubicBezTo>
                    <a:pt x="6180" y="453"/>
                    <a:pt x="6501" y="548"/>
                    <a:pt x="6787" y="620"/>
                  </a:cubicBezTo>
                  <a:cubicBezTo>
                    <a:pt x="6954" y="667"/>
                    <a:pt x="7120" y="715"/>
                    <a:pt x="7275" y="715"/>
                  </a:cubicBezTo>
                  <a:cubicBezTo>
                    <a:pt x="7394" y="715"/>
                    <a:pt x="7525" y="691"/>
                    <a:pt x="7656" y="632"/>
                  </a:cubicBezTo>
                  <a:cubicBezTo>
                    <a:pt x="7870" y="715"/>
                    <a:pt x="8073" y="834"/>
                    <a:pt x="8216" y="989"/>
                  </a:cubicBezTo>
                  <a:cubicBezTo>
                    <a:pt x="8245" y="1019"/>
                    <a:pt x="8287" y="1034"/>
                    <a:pt x="8329" y="1034"/>
                  </a:cubicBezTo>
                  <a:cubicBezTo>
                    <a:pt x="8371" y="1034"/>
                    <a:pt x="8412" y="1019"/>
                    <a:pt x="8442" y="989"/>
                  </a:cubicBezTo>
                  <a:cubicBezTo>
                    <a:pt x="8501" y="929"/>
                    <a:pt x="8501" y="822"/>
                    <a:pt x="8442" y="763"/>
                  </a:cubicBezTo>
                  <a:cubicBezTo>
                    <a:pt x="8323" y="644"/>
                    <a:pt x="8192" y="548"/>
                    <a:pt x="8049" y="465"/>
                  </a:cubicBezTo>
                  <a:cubicBezTo>
                    <a:pt x="8287" y="382"/>
                    <a:pt x="8585" y="298"/>
                    <a:pt x="8847" y="298"/>
                  </a:cubicBezTo>
                  <a:close/>
                  <a:moveTo>
                    <a:pt x="3929" y="8395"/>
                  </a:moveTo>
                  <a:lnTo>
                    <a:pt x="3929" y="8395"/>
                  </a:lnTo>
                  <a:cubicBezTo>
                    <a:pt x="4072" y="8418"/>
                    <a:pt x="4215" y="8430"/>
                    <a:pt x="4382" y="8430"/>
                  </a:cubicBezTo>
                  <a:lnTo>
                    <a:pt x="4489" y="8430"/>
                  </a:lnTo>
                  <a:lnTo>
                    <a:pt x="4489" y="8787"/>
                  </a:lnTo>
                  <a:lnTo>
                    <a:pt x="4489" y="8906"/>
                  </a:lnTo>
                  <a:cubicBezTo>
                    <a:pt x="4227" y="8764"/>
                    <a:pt x="4049" y="8585"/>
                    <a:pt x="3929" y="8395"/>
                  </a:cubicBezTo>
                  <a:close/>
                  <a:moveTo>
                    <a:pt x="7061" y="8395"/>
                  </a:moveTo>
                  <a:lnTo>
                    <a:pt x="7061" y="8395"/>
                  </a:lnTo>
                  <a:cubicBezTo>
                    <a:pt x="6942" y="8585"/>
                    <a:pt x="6763" y="8764"/>
                    <a:pt x="6513" y="8906"/>
                  </a:cubicBezTo>
                  <a:lnTo>
                    <a:pt x="6513" y="8787"/>
                  </a:lnTo>
                  <a:lnTo>
                    <a:pt x="6513" y="8430"/>
                  </a:lnTo>
                  <a:lnTo>
                    <a:pt x="6608" y="8430"/>
                  </a:lnTo>
                  <a:cubicBezTo>
                    <a:pt x="6763" y="8430"/>
                    <a:pt x="6906" y="8418"/>
                    <a:pt x="7061" y="8395"/>
                  </a:cubicBezTo>
                  <a:close/>
                  <a:moveTo>
                    <a:pt x="5656" y="8168"/>
                  </a:moveTo>
                  <a:cubicBezTo>
                    <a:pt x="5823" y="8275"/>
                    <a:pt x="6001" y="8347"/>
                    <a:pt x="6192" y="8395"/>
                  </a:cubicBezTo>
                  <a:lnTo>
                    <a:pt x="6192" y="8787"/>
                  </a:lnTo>
                  <a:cubicBezTo>
                    <a:pt x="6192" y="9180"/>
                    <a:pt x="5882" y="9490"/>
                    <a:pt x="5489" y="9490"/>
                  </a:cubicBezTo>
                  <a:cubicBezTo>
                    <a:pt x="5108" y="9490"/>
                    <a:pt x="4799" y="9180"/>
                    <a:pt x="4799" y="8787"/>
                  </a:cubicBezTo>
                  <a:lnTo>
                    <a:pt x="4799" y="8395"/>
                  </a:lnTo>
                  <a:cubicBezTo>
                    <a:pt x="4989" y="8347"/>
                    <a:pt x="5180" y="8275"/>
                    <a:pt x="5334" y="8168"/>
                  </a:cubicBezTo>
                  <a:lnTo>
                    <a:pt x="5334" y="8633"/>
                  </a:lnTo>
                  <a:cubicBezTo>
                    <a:pt x="5334" y="8716"/>
                    <a:pt x="5406" y="8787"/>
                    <a:pt x="5489" y="8787"/>
                  </a:cubicBezTo>
                  <a:cubicBezTo>
                    <a:pt x="5584" y="8787"/>
                    <a:pt x="5656" y="8716"/>
                    <a:pt x="5656" y="8633"/>
                  </a:cubicBezTo>
                  <a:lnTo>
                    <a:pt x="5656" y="8168"/>
                  </a:lnTo>
                  <a:close/>
                  <a:moveTo>
                    <a:pt x="2239" y="1"/>
                  </a:moveTo>
                  <a:cubicBezTo>
                    <a:pt x="1536" y="1"/>
                    <a:pt x="929" y="441"/>
                    <a:pt x="477" y="1287"/>
                  </a:cubicBezTo>
                  <a:cubicBezTo>
                    <a:pt x="155" y="1906"/>
                    <a:pt x="24" y="2513"/>
                    <a:pt x="24" y="2537"/>
                  </a:cubicBezTo>
                  <a:cubicBezTo>
                    <a:pt x="0" y="2584"/>
                    <a:pt x="0" y="2632"/>
                    <a:pt x="36" y="2680"/>
                  </a:cubicBezTo>
                  <a:cubicBezTo>
                    <a:pt x="60" y="2703"/>
                    <a:pt x="96" y="2727"/>
                    <a:pt x="143" y="2727"/>
                  </a:cubicBezTo>
                  <a:cubicBezTo>
                    <a:pt x="167" y="2751"/>
                    <a:pt x="405" y="2882"/>
                    <a:pt x="393" y="3656"/>
                  </a:cubicBezTo>
                  <a:cubicBezTo>
                    <a:pt x="381" y="4430"/>
                    <a:pt x="477" y="4977"/>
                    <a:pt x="584" y="5287"/>
                  </a:cubicBezTo>
                  <a:cubicBezTo>
                    <a:pt x="643" y="5466"/>
                    <a:pt x="774" y="5585"/>
                    <a:pt x="953" y="5632"/>
                  </a:cubicBezTo>
                  <a:cubicBezTo>
                    <a:pt x="1001" y="5656"/>
                    <a:pt x="1036" y="5656"/>
                    <a:pt x="1072" y="5656"/>
                  </a:cubicBezTo>
                  <a:cubicBezTo>
                    <a:pt x="1215" y="5656"/>
                    <a:pt x="1334" y="5597"/>
                    <a:pt x="1429" y="5501"/>
                  </a:cubicBezTo>
                  <a:lnTo>
                    <a:pt x="1453" y="5489"/>
                  </a:lnTo>
                  <a:cubicBezTo>
                    <a:pt x="1667" y="6549"/>
                    <a:pt x="2370" y="7371"/>
                    <a:pt x="3037" y="7716"/>
                  </a:cubicBezTo>
                  <a:cubicBezTo>
                    <a:pt x="3120" y="7871"/>
                    <a:pt x="3239" y="8014"/>
                    <a:pt x="3394" y="8133"/>
                  </a:cubicBezTo>
                  <a:lnTo>
                    <a:pt x="3537" y="8228"/>
                  </a:lnTo>
                  <a:cubicBezTo>
                    <a:pt x="3668" y="8633"/>
                    <a:pt x="4037" y="9121"/>
                    <a:pt x="4668" y="9347"/>
                  </a:cubicBezTo>
                  <a:cubicBezTo>
                    <a:pt x="4846" y="9645"/>
                    <a:pt x="5168" y="9835"/>
                    <a:pt x="5537" y="9835"/>
                  </a:cubicBezTo>
                  <a:cubicBezTo>
                    <a:pt x="5918" y="9835"/>
                    <a:pt x="6239" y="9645"/>
                    <a:pt x="6418" y="9347"/>
                  </a:cubicBezTo>
                  <a:cubicBezTo>
                    <a:pt x="7049" y="9121"/>
                    <a:pt x="7406" y="8633"/>
                    <a:pt x="7549" y="8228"/>
                  </a:cubicBezTo>
                  <a:lnTo>
                    <a:pt x="7680" y="8133"/>
                  </a:lnTo>
                  <a:cubicBezTo>
                    <a:pt x="7847" y="8014"/>
                    <a:pt x="7966" y="7883"/>
                    <a:pt x="8037" y="7716"/>
                  </a:cubicBezTo>
                  <a:cubicBezTo>
                    <a:pt x="8692" y="7371"/>
                    <a:pt x="9406" y="6549"/>
                    <a:pt x="9633" y="5489"/>
                  </a:cubicBezTo>
                  <a:lnTo>
                    <a:pt x="9644" y="5501"/>
                  </a:lnTo>
                  <a:cubicBezTo>
                    <a:pt x="9740" y="5608"/>
                    <a:pt x="9871" y="5656"/>
                    <a:pt x="10002" y="5656"/>
                  </a:cubicBezTo>
                  <a:cubicBezTo>
                    <a:pt x="10049" y="5656"/>
                    <a:pt x="10085" y="5656"/>
                    <a:pt x="10121" y="5632"/>
                  </a:cubicBezTo>
                  <a:cubicBezTo>
                    <a:pt x="10299" y="5585"/>
                    <a:pt x="10442" y="5454"/>
                    <a:pt x="10502" y="5287"/>
                  </a:cubicBezTo>
                  <a:cubicBezTo>
                    <a:pt x="10585" y="4977"/>
                    <a:pt x="10704" y="4442"/>
                    <a:pt x="10692" y="3656"/>
                  </a:cubicBezTo>
                  <a:cubicBezTo>
                    <a:pt x="10680" y="2882"/>
                    <a:pt x="10918" y="2751"/>
                    <a:pt x="10942" y="2727"/>
                  </a:cubicBezTo>
                  <a:cubicBezTo>
                    <a:pt x="10990" y="2727"/>
                    <a:pt x="11014" y="2703"/>
                    <a:pt x="11049" y="2680"/>
                  </a:cubicBezTo>
                  <a:cubicBezTo>
                    <a:pt x="11002" y="2644"/>
                    <a:pt x="11014" y="2596"/>
                    <a:pt x="11002" y="2537"/>
                  </a:cubicBezTo>
                  <a:cubicBezTo>
                    <a:pt x="11002" y="2513"/>
                    <a:pt x="10871" y="1906"/>
                    <a:pt x="10537" y="1287"/>
                  </a:cubicBezTo>
                  <a:cubicBezTo>
                    <a:pt x="10097" y="441"/>
                    <a:pt x="9490" y="1"/>
                    <a:pt x="8787" y="1"/>
                  </a:cubicBezTo>
                  <a:cubicBezTo>
                    <a:pt x="8263" y="1"/>
                    <a:pt x="7597" y="310"/>
                    <a:pt x="7525" y="358"/>
                  </a:cubicBezTo>
                  <a:cubicBezTo>
                    <a:pt x="7410" y="398"/>
                    <a:pt x="7314" y="415"/>
                    <a:pt x="7221" y="415"/>
                  </a:cubicBezTo>
                  <a:cubicBezTo>
                    <a:pt x="7093" y="415"/>
                    <a:pt x="6970" y="382"/>
                    <a:pt x="6811" y="334"/>
                  </a:cubicBezTo>
                  <a:cubicBezTo>
                    <a:pt x="6537" y="263"/>
                    <a:pt x="6156" y="155"/>
                    <a:pt x="5513" y="155"/>
                  </a:cubicBezTo>
                  <a:cubicBezTo>
                    <a:pt x="4870" y="155"/>
                    <a:pt x="4489" y="263"/>
                    <a:pt x="4215" y="334"/>
                  </a:cubicBezTo>
                  <a:cubicBezTo>
                    <a:pt x="4049" y="382"/>
                    <a:pt x="3932" y="415"/>
                    <a:pt x="3806" y="415"/>
                  </a:cubicBezTo>
                  <a:cubicBezTo>
                    <a:pt x="3716" y="415"/>
                    <a:pt x="3621" y="398"/>
                    <a:pt x="3501" y="358"/>
                  </a:cubicBezTo>
                  <a:cubicBezTo>
                    <a:pt x="3429" y="310"/>
                    <a:pt x="2763" y="1"/>
                    <a:pt x="22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57"/>
          <p:cNvGrpSpPr/>
          <p:nvPr/>
        </p:nvGrpSpPr>
        <p:grpSpPr>
          <a:xfrm>
            <a:off x="5657792" y="1585426"/>
            <a:ext cx="367712" cy="354240"/>
            <a:chOff x="3050317" y="2893714"/>
            <a:chExt cx="367712" cy="354240"/>
          </a:xfrm>
        </p:grpSpPr>
        <p:sp>
          <p:nvSpPr>
            <p:cNvPr id="566" name="Google Shape;566;p57"/>
            <p:cNvSpPr/>
            <p:nvPr/>
          </p:nvSpPr>
          <p:spPr>
            <a:xfrm>
              <a:off x="3079661" y="2945010"/>
              <a:ext cx="33184" cy="33184"/>
            </a:xfrm>
            <a:custGeom>
              <a:avLst/>
              <a:gdLst/>
              <a:ahLst/>
              <a:cxnLst/>
              <a:rect l="l" t="t" r="r" b="b"/>
              <a:pathLst>
                <a:path w="1037" h="1037" extrusionOk="0">
                  <a:moveTo>
                    <a:pt x="513" y="346"/>
                  </a:moveTo>
                  <a:cubicBezTo>
                    <a:pt x="620" y="346"/>
                    <a:pt x="703" y="430"/>
                    <a:pt x="703" y="537"/>
                  </a:cubicBezTo>
                  <a:cubicBezTo>
                    <a:pt x="691" y="644"/>
                    <a:pt x="620" y="727"/>
                    <a:pt x="513" y="727"/>
                  </a:cubicBezTo>
                  <a:cubicBezTo>
                    <a:pt x="405" y="727"/>
                    <a:pt x="322" y="644"/>
                    <a:pt x="322" y="537"/>
                  </a:cubicBezTo>
                  <a:cubicBezTo>
                    <a:pt x="322" y="430"/>
                    <a:pt x="417" y="346"/>
                    <a:pt x="513" y="346"/>
                  </a:cubicBezTo>
                  <a:close/>
                  <a:moveTo>
                    <a:pt x="513" y="1"/>
                  </a:moveTo>
                  <a:cubicBezTo>
                    <a:pt x="215" y="1"/>
                    <a:pt x="1" y="239"/>
                    <a:pt x="1" y="513"/>
                  </a:cubicBezTo>
                  <a:cubicBezTo>
                    <a:pt x="1" y="811"/>
                    <a:pt x="239" y="1037"/>
                    <a:pt x="513" y="1037"/>
                  </a:cubicBezTo>
                  <a:cubicBezTo>
                    <a:pt x="810" y="1037"/>
                    <a:pt x="1037" y="799"/>
                    <a:pt x="1037" y="513"/>
                  </a:cubicBezTo>
                  <a:cubicBezTo>
                    <a:pt x="1037" y="239"/>
                    <a:pt x="798" y="1"/>
                    <a:pt x="51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7"/>
            <p:cNvSpPr/>
            <p:nvPr/>
          </p:nvSpPr>
          <p:spPr>
            <a:xfrm>
              <a:off x="3050317" y="2893714"/>
              <a:ext cx="367712" cy="354240"/>
            </a:xfrm>
            <a:custGeom>
              <a:avLst/>
              <a:gdLst/>
              <a:ahLst/>
              <a:cxnLst/>
              <a:rect l="l" t="t" r="r" b="b"/>
              <a:pathLst>
                <a:path w="11491" h="11070" extrusionOk="0">
                  <a:moveTo>
                    <a:pt x="4156" y="5604"/>
                  </a:moveTo>
                  <a:lnTo>
                    <a:pt x="4156" y="5676"/>
                  </a:lnTo>
                  <a:cubicBezTo>
                    <a:pt x="4156" y="5795"/>
                    <a:pt x="4168" y="5902"/>
                    <a:pt x="4192" y="6021"/>
                  </a:cubicBezTo>
                  <a:lnTo>
                    <a:pt x="3847" y="5914"/>
                  </a:lnTo>
                  <a:cubicBezTo>
                    <a:pt x="3799" y="5902"/>
                    <a:pt x="3787" y="5854"/>
                    <a:pt x="3787" y="5843"/>
                  </a:cubicBezTo>
                  <a:cubicBezTo>
                    <a:pt x="3787" y="5831"/>
                    <a:pt x="3787" y="5783"/>
                    <a:pt x="3835" y="5771"/>
                  </a:cubicBezTo>
                  <a:lnTo>
                    <a:pt x="4156" y="5604"/>
                  </a:lnTo>
                  <a:close/>
                  <a:moveTo>
                    <a:pt x="4430" y="8748"/>
                  </a:moveTo>
                  <a:cubicBezTo>
                    <a:pt x="4501" y="8867"/>
                    <a:pt x="4585" y="8986"/>
                    <a:pt x="4692" y="9069"/>
                  </a:cubicBezTo>
                  <a:lnTo>
                    <a:pt x="4335" y="9188"/>
                  </a:lnTo>
                  <a:cubicBezTo>
                    <a:pt x="4323" y="9194"/>
                    <a:pt x="4313" y="9196"/>
                    <a:pt x="4304" y="9196"/>
                  </a:cubicBezTo>
                  <a:cubicBezTo>
                    <a:pt x="4276" y="9196"/>
                    <a:pt x="4260" y="9173"/>
                    <a:pt x="4251" y="9164"/>
                  </a:cubicBezTo>
                  <a:cubicBezTo>
                    <a:pt x="4228" y="9141"/>
                    <a:pt x="4216" y="9117"/>
                    <a:pt x="4251" y="9069"/>
                  </a:cubicBezTo>
                  <a:lnTo>
                    <a:pt x="4430" y="8748"/>
                  </a:lnTo>
                  <a:close/>
                  <a:moveTo>
                    <a:pt x="10657" y="9295"/>
                  </a:moveTo>
                  <a:lnTo>
                    <a:pt x="10681" y="9545"/>
                  </a:lnTo>
                  <a:cubicBezTo>
                    <a:pt x="10693" y="9593"/>
                    <a:pt x="10645" y="9605"/>
                    <a:pt x="10633" y="9629"/>
                  </a:cubicBezTo>
                  <a:cubicBezTo>
                    <a:pt x="10628" y="9629"/>
                    <a:pt x="10618" y="9631"/>
                    <a:pt x="10605" y="9631"/>
                  </a:cubicBezTo>
                  <a:cubicBezTo>
                    <a:pt x="10585" y="9631"/>
                    <a:pt x="10559" y="9626"/>
                    <a:pt x="10538" y="9605"/>
                  </a:cubicBezTo>
                  <a:lnTo>
                    <a:pt x="10347" y="9426"/>
                  </a:lnTo>
                  <a:cubicBezTo>
                    <a:pt x="10455" y="9402"/>
                    <a:pt x="10562" y="9355"/>
                    <a:pt x="10657" y="9295"/>
                  </a:cubicBezTo>
                  <a:close/>
                  <a:moveTo>
                    <a:pt x="3847" y="1128"/>
                  </a:moveTo>
                  <a:cubicBezTo>
                    <a:pt x="4454" y="1128"/>
                    <a:pt x="4978" y="1556"/>
                    <a:pt x="5097" y="2152"/>
                  </a:cubicBezTo>
                  <a:cubicBezTo>
                    <a:pt x="5097" y="2175"/>
                    <a:pt x="5097" y="2235"/>
                    <a:pt x="5073" y="2330"/>
                  </a:cubicBezTo>
                  <a:cubicBezTo>
                    <a:pt x="5061" y="2414"/>
                    <a:pt x="5121" y="2509"/>
                    <a:pt x="5216" y="2521"/>
                  </a:cubicBezTo>
                  <a:lnTo>
                    <a:pt x="5240" y="2521"/>
                  </a:lnTo>
                  <a:cubicBezTo>
                    <a:pt x="5311" y="2521"/>
                    <a:pt x="5394" y="2461"/>
                    <a:pt x="5406" y="2390"/>
                  </a:cubicBezTo>
                  <a:cubicBezTo>
                    <a:pt x="5418" y="2330"/>
                    <a:pt x="5418" y="2283"/>
                    <a:pt x="5418" y="2259"/>
                  </a:cubicBezTo>
                  <a:cubicBezTo>
                    <a:pt x="5549" y="2211"/>
                    <a:pt x="5692" y="2199"/>
                    <a:pt x="5823" y="2199"/>
                  </a:cubicBezTo>
                  <a:cubicBezTo>
                    <a:pt x="6526" y="2199"/>
                    <a:pt x="7085" y="2759"/>
                    <a:pt x="7085" y="3461"/>
                  </a:cubicBezTo>
                  <a:cubicBezTo>
                    <a:pt x="7085" y="3854"/>
                    <a:pt x="6907" y="4223"/>
                    <a:pt x="6597" y="4461"/>
                  </a:cubicBezTo>
                  <a:cubicBezTo>
                    <a:pt x="6537" y="4473"/>
                    <a:pt x="6490" y="4497"/>
                    <a:pt x="6430" y="4521"/>
                  </a:cubicBezTo>
                  <a:cubicBezTo>
                    <a:pt x="6347" y="4545"/>
                    <a:pt x="6299" y="4640"/>
                    <a:pt x="6311" y="4723"/>
                  </a:cubicBezTo>
                  <a:cubicBezTo>
                    <a:pt x="6335" y="4795"/>
                    <a:pt x="6406" y="4842"/>
                    <a:pt x="6478" y="4842"/>
                  </a:cubicBezTo>
                  <a:lnTo>
                    <a:pt x="6526" y="4842"/>
                  </a:lnTo>
                  <a:cubicBezTo>
                    <a:pt x="6573" y="4831"/>
                    <a:pt x="6597" y="4819"/>
                    <a:pt x="6645" y="4795"/>
                  </a:cubicBezTo>
                  <a:cubicBezTo>
                    <a:pt x="6895" y="5045"/>
                    <a:pt x="7049" y="5366"/>
                    <a:pt x="7049" y="5723"/>
                  </a:cubicBezTo>
                  <a:cubicBezTo>
                    <a:pt x="7049" y="6081"/>
                    <a:pt x="6895" y="6426"/>
                    <a:pt x="6609" y="6676"/>
                  </a:cubicBezTo>
                  <a:lnTo>
                    <a:pt x="6478" y="6724"/>
                  </a:lnTo>
                  <a:cubicBezTo>
                    <a:pt x="6395" y="6747"/>
                    <a:pt x="6347" y="6843"/>
                    <a:pt x="6371" y="6926"/>
                  </a:cubicBezTo>
                  <a:cubicBezTo>
                    <a:pt x="6406" y="6997"/>
                    <a:pt x="6466" y="7045"/>
                    <a:pt x="6537" y="7045"/>
                  </a:cubicBezTo>
                  <a:cubicBezTo>
                    <a:pt x="6549" y="7045"/>
                    <a:pt x="6573" y="7045"/>
                    <a:pt x="6597" y="7033"/>
                  </a:cubicBezTo>
                  <a:cubicBezTo>
                    <a:pt x="6633" y="7021"/>
                    <a:pt x="6656" y="7021"/>
                    <a:pt x="6692" y="6997"/>
                  </a:cubicBezTo>
                  <a:cubicBezTo>
                    <a:pt x="6847" y="7164"/>
                    <a:pt x="6966" y="7355"/>
                    <a:pt x="7026" y="7581"/>
                  </a:cubicBezTo>
                  <a:lnTo>
                    <a:pt x="7026" y="7759"/>
                  </a:lnTo>
                  <a:cubicBezTo>
                    <a:pt x="7026" y="7855"/>
                    <a:pt x="7109" y="7938"/>
                    <a:pt x="7192" y="7938"/>
                  </a:cubicBezTo>
                  <a:lnTo>
                    <a:pt x="7204" y="7938"/>
                  </a:lnTo>
                  <a:cubicBezTo>
                    <a:pt x="7299" y="7938"/>
                    <a:pt x="7371" y="7867"/>
                    <a:pt x="7371" y="7771"/>
                  </a:cubicBezTo>
                  <a:lnTo>
                    <a:pt x="7371" y="7652"/>
                  </a:lnTo>
                  <a:cubicBezTo>
                    <a:pt x="7538" y="7581"/>
                    <a:pt x="7704" y="7557"/>
                    <a:pt x="7883" y="7557"/>
                  </a:cubicBezTo>
                  <a:cubicBezTo>
                    <a:pt x="8073" y="7557"/>
                    <a:pt x="8264" y="7593"/>
                    <a:pt x="8442" y="7688"/>
                  </a:cubicBezTo>
                  <a:cubicBezTo>
                    <a:pt x="8442" y="7688"/>
                    <a:pt x="8550" y="7736"/>
                    <a:pt x="8681" y="7855"/>
                  </a:cubicBezTo>
                  <a:cubicBezTo>
                    <a:pt x="8716" y="7879"/>
                    <a:pt x="8752" y="7890"/>
                    <a:pt x="8800" y="7890"/>
                  </a:cubicBezTo>
                  <a:cubicBezTo>
                    <a:pt x="8847" y="7890"/>
                    <a:pt x="8895" y="7879"/>
                    <a:pt x="8919" y="7831"/>
                  </a:cubicBezTo>
                  <a:cubicBezTo>
                    <a:pt x="8978" y="7759"/>
                    <a:pt x="8978" y="7652"/>
                    <a:pt x="8907" y="7593"/>
                  </a:cubicBezTo>
                  <a:cubicBezTo>
                    <a:pt x="8823" y="7533"/>
                    <a:pt x="8776" y="7474"/>
                    <a:pt x="8716" y="7450"/>
                  </a:cubicBezTo>
                  <a:cubicBezTo>
                    <a:pt x="8907" y="6974"/>
                    <a:pt x="9371" y="6640"/>
                    <a:pt x="9883" y="6640"/>
                  </a:cubicBezTo>
                  <a:cubicBezTo>
                    <a:pt x="10586" y="6640"/>
                    <a:pt x="11157" y="7212"/>
                    <a:pt x="11157" y="7914"/>
                  </a:cubicBezTo>
                  <a:cubicBezTo>
                    <a:pt x="11157" y="8605"/>
                    <a:pt x="10586" y="9164"/>
                    <a:pt x="9883" y="9164"/>
                  </a:cubicBezTo>
                  <a:cubicBezTo>
                    <a:pt x="9728" y="9164"/>
                    <a:pt x="9574" y="9129"/>
                    <a:pt x="9431" y="9069"/>
                  </a:cubicBezTo>
                  <a:cubicBezTo>
                    <a:pt x="9454" y="8807"/>
                    <a:pt x="9431" y="8533"/>
                    <a:pt x="9371" y="8319"/>
                  </a:cubicBezTo>
                  <a:cubicBezTo>
                    <a:pt x="9342" y="8240"/>
                    <a:pt x="9279" y="8194"/>
                    <a:pt x="9205" y="8194"/>
                  </a:cubicBezTo>
                  <a:cubicBezTo>
                    <a:pt x="9189" y="8194"/>
                    <a:pt x="9173" y="8196"/>
                    <a:pt x="9157" y="8200"/>
                  </a:cubicBezTo>
                  <a:cubicBezTo>
                    <a:pt x="9073" y="8224"/>
                    <a:pt x="9026" y="8319"/>
                    <a:pt x="9038" y="8402"/>
                  </a:cubicBezTo>
                  <a:cubicBezTo>
                    <a:pt x="9097" y="8629"/>
                    <a:pt x="9109" y="8867"/>
                    <a:pt x="9085" y="9129"/>
                  </a:cubicBezTo>
                  <a:cubicBezTo>
                    <a:pt x="8931" y="9664"/>
                    <a:pt x="8431" y="10057"/>
                    <a:pt x="7859" y="10057"/>
                  </a:cubicBezTo>
                  <a:cubicBezTo>
                    <a:pt x="7323" y="10057"/>
                    <a:pt x="6847" y="9712"/>
                    <a:pt x="6668" y="9212"/>
                  </a:cubicBezTo>
                  <a:cubicBezTo>
                    <a:pt x="6811" y="9093"/>
                    <a:pt x="7026" y="8867"/>
                    <a:pt x="7180" y="8510"/>
                  </a:cubicBezTo>
                  <a:cubicBezTo>
                    <a:pt x="7204" y="8414"/>
                    <a:pt x="7180" y="8331"/>
                    <a:pt x="7085" y="8283"/>
                  </a:cubicBezTo>
                  <a:cubicBezTo>
                    <a:pt x="7063" y="8274"/>
                    <a:pt x="7041" y="8270"/>
                    <a:pt x="7019" y="8270"/>
                  </a:cubicBezTo>
                  <a:cubicBezTo>
                    <a:pt x="6956" y="8270"/>
                    <a:pt x="6897" y="8305"/>
                    <a:pt x="6871" y="8367"/>
                  </a:cubicBezTo>
                  <a:cubicBezTo>
                    <a:pt x="6704" y="8760"/>
                    <a:pt x="6430" y="8962"/>
                    <a:pt x="6395" y="9010"/>
                  </a:cubicBezTo>
                  <a:cubicBezTo>
                    <a:pt x="6204" y="9105"/>
                    <a:pt x="6002" y="9164"/>
                    <a:pt x="5799" y="9164"/>
                  </a:cubicBezTo>
                  <a:cubicBezTo>
                    <a:pt x="5097" y="9164"/>
                    <a:pt x="4525" y="8593"/>
                    <a:pt x="4525" y="7890"/>
                  </a:cubicBezTo>
                  <a:cubicBezTo>
                    <a:pt x="4525" y="7557"/>
                    <a:pt x="4656" y="7236"/>
                    <a:pt x="4906" y="6997"/>
                  </a:cubicBezTo>
                  <a:cubicBezTo>
                    <a:pt x="5049" y="7057"/>
                    <a:pt x="5347" y="7152"/>
                    <a:pt x="5740" y="7152"/>
                  </a:cubicBezTo>
                  <a:lnTo>
                    <a:pt x="5847" y="7152"/>
                  </a:lnTo>
                  <a:cubicBezTo>
                    <a:pt x="5942" y="7152"/>
                    <a:pt x="6014" y="7057"/>
                    <a:pt x="6014" y="6974"/>
                  </a:cubicBezTo>
                  <a:cubicBezTo>
                    <a:pt x="6014" y="6878"/>
                    <a:pt x="5930" y="6807"/>
                    <a:pt x="5835" y="6807"/>
                  </a:cubicBezTo>
                  <a:cubicBezTo>
                    <a:pt x="5814" y="6807"/>
                    <a:pt x="5794" y="6808"/>
                    <a:pt x="5774" y="6808"/>
                  </a:cubicBezTo>
                  <a:cubicBezTo>
                    <a:pt x="5331" y="6808"/>
                    <a:pt x="5034" y="6687"/>
                    <a:pt x="4954" y="6664"/>
                  </a:cubicBezTo>
                  <a:cubicBezTo>
                    <a:pt x="4680" y="6426"/>
                    <a:pt x="4513" y="6069"/>
                    <a:pt x="4513" y="5688"/>
                  </a:cubicBezTo>
                  <a:cubicBezTo>
                    <a:pt x="4513" y="5319"/>
                    <a:pt x="4680" y="4973"/>
                    <a:pt x="4942" y="4735"/>
                  </a:cubicBezTo>
                  <a:cubicBezTo>
                    <a:pt x="5097" y="4795"/>
                    <a:pt x="5371" y="4878"/>
                    <a:pt x="5752" y="4902"/>
                  </a:cubicBezTo>
                  <a:lnTo>
                    <a:pt x="5764" y="4902"/>
                  </a:lnTo>
                  <a:cubicBezTo>
                    <a:pt x="5847" y="4902"/>
                    <a:pt x="5930" y="4831"/>
                    <a:pt x="5930" y="4735"/>
                  </a:cubicBezTo>
                  <a:cubicBezTo>
                    <a:pt x="5930" y="4652"/>
                    <a:pt x="5847" y="4557"/>
                    <a:pt x="5764" y="4557"/>
                  </a:cubicBezTo>
                  <a:cubicBezTo>
                    <a:pt x="5371" y="4545"/>
                    <a:pt x="5073" y="4426"/>
                    <a:pt x="5002" y="4402"/>
                  </a:cubicBezTo>
                  <a:cubicBezTo>
                    <a:pt x="4799" y="4223"/>
                    <a:pt x="4656" y="3997"/>
                    <a:pt x="4585" y="3747"/>
                  </a:cubicBezTo>
                  <a:cubicBezTo>
                    <a:pt x="4811" y="3545"/>
                    <a:pt x="4990" y="3330"/>
                    <a:pt x="5121" y="3092"/>
                  </a:cubicBezTo>
                  <a:cubicBezTo>
                    <a:pt x="5168" y="3009"/>
                    <a:pt x="5144" y="2914"/>
                    <a:pt x="5061" y="2866"/>
                  </a:cubicBezTo>
                  <a:cubicBezTo>
                    <a:pt x="5039" y="2851"/>
                    <a:pt x="5013" y="2844"/>
                    <a:pt x="4987" y="2844"/>
                  </a:cubicBezTo>
                  <a:cubicBezTo>
                    <a:pt x="4929" y="2844"/>
                    <a:pt x="4871" y="2876"/>
                    <a:pt x="4847" y="2926"/>
                  </a:cubicBezTo>
                  <a:cubicBezTo>
                    <a:pt x="4704" y="3152"/>
                    <a:pt x="4549" y="3354"/>
                    <a:pt x="4323" y="3545"/>
                  </a:cubicBezTo>
                  <a:cubicBezTo>
                    <a:pt x="4168" y="3604"/>
                    <a:pt x="4013" y="3640"/>
                    <a:pt x="3847" y="3640"/>
                  </a:cubicBezTo>
                  <a:cubicBezTo>
                    <a:pt x="3513" y="3640"/>
                    <a:pt x="3204" y="3521"/>
                    <a:pt x="2966" y="3295"/>
                  </a:cubicBezTo>
                  <a:cubicBezTo>
                    <a:pt x="3013" y="3033"/>
                    <a:pt x="3025" y="2771"/>
                    <a:pt x="3025" y="2556"/>
                  </a:cubicBezTo>
                  <a:cubicBezTo>
                    <a:pt x="3025" y="2461"/>
                    <a:pt x="2954" y="2390"/>
                    <a:pt x="2858" y="2390"/>
                  </a:cubicBezTo>
                  <a:cubicBezTo>
                    <a:pt x="2775" y="2390"/>
                    <a:pt x="2692" y="2461"/>
                    <a:pt x="2692" y="2556"/>
                  </a:cubicBezTo>
                  <a:cubicBezTo>
                    <a:pt x="2692" y="2771"/>
                    <a:pt x="2668" y="3033"/>
                    <a:pt x="2632" y="3295"/>
                  </a:cubicBezTo>
                  <a:cubicBezTo>
                    <a:pt x="2394" y="3604"/>
                    <a:pt x="2025" y="3807"/>
                    <a:pt x="1620" y="3807"/>
                  </a:cubicBezTo>
                  <a:cubicBezTo>
                    <a:pt x="930" y="3807"/>
                    <a:pt x="358" y="3235"/>
                    <a:pt x="358" y="2533"/>
                  </a:cubicBezTo>
                  <a:cubicBezTo>
                    <a:pt x="358" y="1842"/>
                    <a:pt x="930" y="1271"/>
                    <a:pt x="1620" y="1271"/>
                  </a:cubicBezTo>
                  <a:cubicBezTo>
                    <a:pt x="1965" y="1271"/>
                    <a:pt x="2299" y="1402"/>
                    <a:pt x="2549" y="1663"/>
                  </a:cubicBezTo>
                  <a:cubicBezTo>
                    <a:pt x="2561" y="1675"/>
                    <a:pt x="2596" y="1747"/>
                    <a:pt x="2620" y="1854"/>
                  </a:cubicBezTo>
                  <a:cubicBezTo>
                    <a:pt x="2644" y="1925"/>
                    <a:pt x="2716" y="1973"/>
                    <a:pt x="2787" y="1973"/>
                  </a:cubicBezTo>
                  <a:lnTo>
                    <a:pt x="2835" y="1973"/>
                  </a:lnTo>
                  <a:cubicBezTo>
                    <a:pt x="2918" y="1937"/>
                    <a:pt x="2977" y="1854"/>
                    <a:pt x="2954" y="1759"/>
                  </a:cubicBezTo>
                  <a:cubicBezTo>
                    <a:pt x="2918" y="1675"/>
                    <a:pt x="2906" y="1616"/>
                    <a:pt x="2870" y="1568"/>
                  </a:cubicBezTo>
                  <a:cubicBezTo>
                    <a:pt x="3108" y="1282"/>
                    <a:pt x="3466" y="1128"/>
                    <a:pt x="3847" y="1128"/>
                  </a:cubicBezTo>
                  <a:close/>
                  <a:moveTo>
                    <a:pt x="7490" y="10367"/>
                  </a:moveTo>
                  <a:lnTo>
                    <a:pt x="7490" y="10367"/>
                  </a:lnTo>
                  <a:cubicBezTo>
                    <a:pt x="7609" y="10403"/>
                    <a:pt x="7728" y="10415"/>
                    <a:pt x="7859" y="10415"/>
                  </a:cubicBezTo>
                  <a:lnTo>
                    <a:pt x="7716" y="10665"/>
                  </a:lnTo>
                  <a:cubicBezTo>
                    <a:pt x="7680" y="10712"/>
                    <a:pt x="7657" y="10712"/>
                    <a:pt x="7645" y="10712"/>
                  </a:cubicBezTo>
                  <a:cubicBezTo>
                    <a:pt x="7621" y="10712"/>
                    <a:pt x="7585" y="10700"/>
                    <a:pt x="7561" y="10653"/>
                  </a:cubicBezTo>
                  <a:lnTo>
                    <a:pt x="7490" y="10367"/>
                  </a:lnTo>
                  <a:close/>
                  <a:moveTo>
                    <a:pt x="1449" y="1"/>
                  </a:moveTo>
                  <a:cubicBezTo>
                    <a:pt x="1407" y="1"/>
                    <a:pt x="1362" y="16"/>
                    <a:pt x="1322" y="44"/>
                  </a:cubicBezTo>
                  <a:cubicBezTo>
                    <a:pt x="1251" y="104"/>
                    <a:pt x="1251" y="199"/>
                    <a:pt x="1311" y="282"/>
                  </a:cubicBezTo>
                  <a:cubicBezTo>
                    <a:pt x="1489" y="485"/>
                    <a:pt x="1561" y="735"/>
                    <a:pt x="1608" y="901"/>
                  </a:cubicBezTo>
                  <a:cubicBezTo>
                    <a:pt x="1549" y="901"/>
                    <a:pt x="1477" y="901"/>
                    <a:pt x="1418" y="913"/>
                  </a:cubicBezTo>
                  <a:cubicBezTo>
                    <a:pt x="1156" y="532"/>
                    <a:pt x="787" y="378"/>
                    <a:pt x="775" y="378"/>
                  </a:cubicBezTo>
                  <a:cubicBezTo>
                    <a:pt x="760" y="373"/>
                    <a:pt x="745" y="371"/>
                    <a:pt x="730" y="371"/>
                  </a:cubicBezTo>
                  <a:cubicBezTo>
                    <a:pt x="660" y="371"/>
                    <a:pt x="590" y="414"/>
                    <a:pt x="560" y="473"/>
                  </a:cubicBezTo>
                  <a:cubicBezTo>
                    <a:pt x="525" y="556"/>
                    <a:pt x="572" y="651"/>
                    <a:pt x="644" y="699"/>
                  </a:cubicBezTo>
                  <a:cubicBezTo>
                    <a:pt x="644" y="699"/>
                    <a:pt x="858" y="782"/>
                    <a:pt x="1049" y="1009"/>
                  </a:cubicBezTo>
                  <a:cubicBezTo>
                    <a:pt x="441" y="1235"/>
                    <a:pt x="1" y="1830"/>
                    <a:pt x="1" y="2509"/>
                  </a:cubicBezTo>
                  <a:cubicBezTo>
                    <a:pt x="1" y="3402"/>
                    <a:pt x="715" y="4116"/>
                    <a:pt x="1608" y="4116"/>
                  </a:cubicBezTo>
                  <a:cubicBezTo>
                    <a:pt x="2061" y="4116"/>
                    <a:pt x="2489" y="3926"/>
                    <a:pt x="2799" y="3592"/>
                  </a:cubicBezTo>
                  <a:cubicBezTo>
                    <a:pt x="3085" y="3830"/>
                    <a:pt x="3454" y="3985"/>
                    <a:pt x="3847" y="3985"/>
                  </a:cubicBezTo>
                  <a:cubicBezTo>
                    <a:pt x="3989" y="3985"/>
                    <a:pt x="4144" y="3973"/>
                    <a:pt x="4287" y="3926"/>
                  </a:cubicBezTo>
                  <a:cubicBezTo>
                    <a:pt x="4370" y="4164"/>
                    <a:pt x="4501" y="4390"/>
                    <a:pt x="4668" y="4569"/>
                  </a:cubicBezTo>
                  <a:cubicBezTo>
                    <a:pt x="4466" y="4747"/>
                    <a:pt x="4335" y="4985"/>
                    <a:pt x="4251" y="5223"/>
                  </a:cubicBezTo>
                  <a:lnTo>
                    <a:pt x="3692" y="5485"/>
                  </a:lnTo>
                  <a:cubicBezTo>
                    <a:pt x="3549" y="5557"/>
                    <a:pt x="3442" y="5723"/>
                    <a:pt x="3454" y="5890"/>
                  </a:cubicBezTo>
                  <a:cubicBezTo>
                    <a:pt x="3478" y="6069"/>
                    <a:pt x="3573" y="6200"/>
                    <a:pt x="3751" y="6259"/>
                  </a:cubicBezTo>
                  <a:lnTo>
                    <a:pt x="4347" y="6450"/>
                  </a:lnTo>
                  <a:cubicBezTo>
                    <a:pt x="4430" y="6593"/>
                    <a:pt x="4513" y="6724"/>
                    <a:pt x="4621" y="6843"/>
                  </a:cubicBezTo>
                  <a:cubicBezTo>
                    <a:pt x="4347" y="7140"/>
                    <a:pt x="4192" y="7521"/>
                    <a:pt x="4192" y="7926"/>
                  </a:cubicBezTo>
                  <a:cubicBezTo>
                    <a:pt x="4192" y="8093"/>
                    <a:pt x="4216" y="8260"/>
                    <a:pt x="4263" y="8402"/>
                  </a:cubicBezTo>
                  <a:lnTo>
                    <a:pt x="3966" y="8938"/>
                  </a:lnTo>
                  <a:cubicBezTo>
                    <a:pt x="3870" y="9093"/>
                    <a:pt x="3894" y="9272"/>
                    <a:pt x="4013" y="9402"/>
                  </a:cubicBezTo>
                  <a:cubicBezTo>
                    <a:pt x="4085" y="9510"/>
                    <a:pt x="4204" y="9545"/>
                    <a:pt x="4335" y="9545"/>
                  </a:cubicBezTo>
                  <a:cubicBezTo>
                    <a:pt x="4382" y="9545"/>
                    <a:pt x="4430" y="9545"/>
                    <a:pt x="4454" y="9533"/>
                  </a:cubicBezTo>
                  <a:lnTo>
                    <a:pt x="5061" y="9343"/>
                  </a:lnTo>
                  <a:cubicBezTo>
                    <a:pt x="5287" y="9462"/>
                    <a:pt x="5537" y="9522"/>
                    <a:pt x="5811" y="9522"/>
                  </a:cubicBezTo>
                  <a:cubicBezTo>
                    <a:pt x="6002" y="9522"/>
                    <a:pt x="6216" y="9486"/>
                    <a:pt x="6395" y="9414"/>
                  </a:cubicBezTo>
                  <a:cubicBezTo>
                    <a:pt x="6537" y="9772"/>
                    <a:pt x="6787" y="10057"/>
                    <a:pt x="7121" y="10236"/>
                  </a:cubicBezTo>
                  <a:lnTo>
                    <a:pt x="7252" y="10760"/>
                  </a:lnTo>
                  <a:cubicBezTo>
                    <a:pt x="7299" y="10915"/>
                    <a:pt x="7430" y="11034"/>
                    <a:pt x="7609" y="11069"/>
                  </a:cubicBezTo>
                  <a:lnTo>
                    <a:pt x="7657" y="11069"/>
                  </a:lnTo>
                  <a:cubicBezTo>
                    <a:pt x="7799" y="11069"/>
                    <a:pt x="7954" y="10974"/>
                    <a:pt x="8026" y="10843"/>
                  </a:cubicBezTo>
                  <a:lnTo>
                    <a:pt x="8276" y="10367"/>
                  </a:lnTo>
                  <a:cubicBezTo>
                    <a:pt x="8752" y="10236"/>
                    <a:pt x="9157" y="9891"/>
                    <a:pt x="9347" y="9426"/>
                  </a:cubicBezTo>
                  <a:cubicBezTo>
                    <a:pt x="9526" y="9486"/>
                    <a:pt x="9704" y="9522"/>
                    <a:pt x="9883" y="9522"/>
                  </a:cubicBezTo>
                  <a:lnTo>
                    <a:pt x="9931" y="9522"/>
                  </a:lnTo>
                  <a:lnTo>
                    <a:pt x="10312" y="9879"/>
                  </a:lnTo>
                  <a:cubicBezTo>
                    <a:pt x="10395" y="9950"/>
                    <a:pt x="10502" y="9986"/>
                    <a:pt x="10597" y="9986"/>
                  </a:cubicBezTo>
                  <a:cubicBezTo>
                    <a:pt x="10657" y="9986"/>
                    <a:pt x="10717" y="9962"/>
                    <a:pt x="10776" y="9938"/>
                  </a:cubicBezTo>
                  <a:cubicBezTo>
                    <a:pt x="10931" y="9867"/>
                    <a:pt x="11038" y="9700"/>
                    <a:pt x="11014" y="9533"/>
                  </a:cubicBezTo>
                  <a:lnTo>
                    <a:pt x="10990" y="9069"/>
                  </a:lnTo>
                  <a:cubicBezTo>
                    <a:pt x="11300" y="8760"/>
                    <a:pt x="11490" y="8343"/>
                    <a:pt x="11490" y="7902"/>
                  </a:cubicBezTo>
                  <a:cubicBezTo>
                    <a:pt x="11490" y="7009"/>
                    <a:pt x="10776" y="6295"/>
                    <a:pt x="9883" y="6295"/>
                  </a:cubicBezTo>
                  <a:cubicBezTo>
                    <a:pt x="9228" y="6295"/>
                    <a:pt x="8657" y="6688"/>
                    <a:pt x="8395" y="7283"/>
                  </a:cubicBezTo>
                  <a:cubicBezTo>
                    <a:pt x="8216" y="7224"/>
                    <a:pt x="8038" y="7200"/>
                    <a:pt x="7859" y="7200"/>
                  </a:cubicBezTo>
                  <a:cubicBezTo>
                    <a:pt x="7669" y="7200"/>
                    <a:pt x="7466" y="7224"/>
                    <a:pt x="7288" y="7307"/>
                  </a:cubicBezTo>
                  <a:cubicBezTo>
                    <a:pt x="7204" y="7105"/>
                    <a:pt x="7085" y="6926"/>
                    <a:pt x="6954" y="6783"/>
                  </a:cubicBezTo>
                  <a:cubicBezTo>
                    <a:pt x="7228" y="6485"/>
                    <a:pt x="7383" y="6093"/>
                    <a:pt x="7383" y="5700"/>
                  </a:cubicBezTo>
                  <a:cubicBezTo>
                    <a:pt x="7383" y="5283"/>
                    <a:pt x="7228" y="4878"/>
                    <a:pt x="6942" y="4580"/>
                  </a:cubicBezTo>
                  <a:cubicBezTo>
                    <a:pt x="7252" y="4283"/>
                    <a:pt x="7430" y="3866"/>
                    <a:pt x="7430" y="3437"/>
                  </a:cubicBezTo>
                  <a:cubicBezTo>
                    <a:pt x="7430" y="2545"/>
                    <a:pt x="6716" y="1830"/>
                    <a:pt x="5823" y="1830"/>
                  </a:cubicBezTo>
                  <a:cubicBezTo>
                    <a:pt x="5680" y="1830"/>
                    <a:pt x="5525" y="1842"/>
                    <a:pt x="5383" y="1890"/>
                  </a:cubicBezTo>
                  <a:cubicBezTo>
                    <a:pt x="5168" y="1211"/>
                    <a:pt x="4561" y="759"/>
                    <a:pt x="3847" y="759"/>
                  </a:cubicBezTo>
                  <a:cubicBezTo>
                    <a:pt x="3394" y="759"/>
                    <a:pt x="2966" y="949"/>
                    <a:pt x="2656" y="1271"/>
                  </a:cubicBezTo>
                  <a:cubicBezTo>
                    <a:pt x="2442" y="1116"/>
                    <a:pt x="2204" y="997"/>
                    <a:pt x="1954" y="937"/>
                  </a:cubicBezTo>
                  <a:cubicBezTo>
                    <a:pt x="1918" y="735"/>
                    <a:pt x="1834" y="366"/>
                    <a:pt x="1561" y="56"/>
                  </a:cubicBezTo>
                  <a:cubicBezTo>
                    <a:pt x="1536" y="19"/>
                    <a:pt x="1495" y="1"/>
                    <a:pt x="144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57"/>
          <p:cNvGrpSpPr/>
          <p:nvPr/>
        </p:nvGrpSpPr>
        <p:grpSpPr>
          <a:xfrm>
            <a:off x="724762" y="1499895"/>
            <a:ext cx="353600" cy="314752"/>
            <a:chOff x="3052237" y="2003570"/>
            <a:chExt cx="353600" cy="314752"/>
          </a:xfrm>
        </p:grpSpPr>
        <p:sp>
          <p:nvSpPr>
            <p:cNvPr id="569" name="Google Shape;569;p57"/>
            <p:cNvSpPr/>
            <p:nvPr/>
          </p:nvSpPr>
          <p:spPr>
            <a:xfrm>
              <a:off x="3261773" y="2108338"/>
              <a:ext cx="48800" cy="59488"/>
            </a:xfrm>
            <a:custGeom>
              <a:avLst/>
              <a:gdLst/>
              <a:ahLst/>
              <a:cxnLst/>
              <a:rect l="l" t="t" r="r" b="b"/>
              <a:pathLst>
                <a:path w="1525" h="1859" extrusionOk="0">
                  <a:moveTo>
                    <a:pt x="763" y="1"/>
                  </a:moveTo>
                  <a:cubicBezTo>
                    <a:pt x="346" y="1"/>
                    <a:pt x="1" y="334"/>
                    <a:pt x="1" y="751"/>
                  </a:cubicBezTo>
                  <a:lnTo>
                    <a:pt x="1" y="1096"/>
                  </a:lnTo>
                  <a:cubicBezTo>
                    <a:pt x="1" y="1513"/>
                    <a:pt x="346" y="1858"/>
                    <a:pt x="763" y="1858"/>
                  </a:cubicBezTo>
                  <a:cubicBezTo>
                    <a:pt x="1180" y="1858"/>
                    <a:pt x="1525" y="1513"/>
                    <a:pt x="1525" y="1096"/>
                  </a:cubicBezTo>
                  <a:lnTo>
                    <a:pt x="1525" y="751"/>
                  </a:lnTo>
                  <a:cubicBezTo>
                    <a:pt x="1525" y="668"/>
                    <a:pt x="1489" y="549"/>
                    <a:pt x="1453" y="441"/>
                  </a:cubicBezTo>
                  <a:cubicBezTo>
                    <a:pt x="1419" y="390"/>
                    <a:pt x="1360" y="351"/>
                    <a:pt x="1303" y="351"/>
                  </a:cubicBezTo>
                  <a:cubicBezTo>
                    <a:pt x="1281" y="351"/>
                    <a:pt x="1259" y="357"/>
                    <a:pt x="1239" y="370"/>
                  </a:cubicBezTo>
                  <a:cubicBezTo>
                    <a:pt x="1168" y="418"/>
                    <a:pt x="1120" y="501"/>
                    <a:pt x="1168" y="572"/>
                  </a:cubicBezTo>
                  <a:cubicBezTo>
                    <a:pt x="1191" y="632"/>
                    <a:pt x="1215" y="691"/>
                    <a:pt x="1215" y="775"/>
                  </a:cubicBezTo>
                  <a:lnTo>
                    <a:pt x="1215" y="1108"/>
                  </a:lnTo>
                  <a:cubicBezTo>
                    <a:pt x="1215" y="1346"/>
                    <a:pt x="1013" y="1561"/>
                    <a:pt x="763" y="1561"/>
                  </a:cubicBezTo>
                  <a:cubicBezTo>
                    <a:pt x="525" y="1561"/>
                    <a:pt x="322" y="1370"/>
                    <a:pt x="322" y="1108"/>
                  </a:cubicBezTo>
                  <a:lnTo>
                    <a:pt x="322" y="775"/>
                  </a:lnTo>
                  <a:cubicBezTo>
                    <a:pt x="322" y="537"/>
                    <a:pt x="513" y="322"/>
                    <a:pt x="763" y="322"/>
                  </a:cubicBezTo>
                  <a:cubicBezTo>
                    <a:pt x="858" y="322"/>
                    <a:pt x="930" y="251"/>
                    <a:pt x="930" y="156"/>
                  </a:cubicBezTo>
                  <a:cubicBezTo>
                    <a:pt x="930" y="72"/>
                    <a:pt x="858" y="1"/>
                    <a:pt x="7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7"/>
            <p:cNvSpPr/>
            <p:nvPr/>
          </p:nvSpPr>
          <p:spPr>
            <a:xfrm>
              <a:off x="3146349" y="2108338"/>
              <a:ext cx="48416" cy="59488"/>
            </a:xfrm>
            <a:custGeom>
              <a:avLst/>
              <a:gdLst/>
              <a:ahLst/>
              <a:cxnLst/>
              <a:rect l="l" t="t" r="r" b="b"/>
              <a:pathLst>
                <a:path w="1513" h="1859" extrusionOk="0">
                  <a:moveTo>
                    <a:pt x="750" y="1"/>
                  </a:moveTo>
                  <a:cubicBezTo>
                    <a:pt x="334" y="1"/>
                    <a:pt x="0" y="334"/>
                    <a:pt x="0" y="751"/>
                  </a:cubicBezTo>
                  <a:lnTo>
                    <a:pt x="0" y="1096"/>
                  </a:lnTo>
                  <a:cubicBezTo>
                    <a:pt x="0" y="1513"/>
                    <a:pt x="334" y="1858"/>
                    <a:pt x="750" y="1858"/>
                  </a:cubicBezTo>
                  <a:cubicBezTo>
                    <a:pt x="1167" y="1858"/>
                    <a:pt x="1512" y="1513"/>
                    <a:pt x="1512" y="1096"/>
                  </a:cubicBezTo>
                  <a:lnTo>
                    <a:pt x="1512" y="751"/>
                  </a:lnTo>
                  <a:cubicBezTo>
                    <a:pt x="1512" y="668"/>
                    <a:pt x="1489" y="549"/>
                    <a:pt x="1441" y="441"/>
                  </a:cubicBezTo>
                  <a:cubicBezTo>
                    <a:pt x="1407" y="390"/>
                    <a:pt x="1354" y="351"/>
                    <a:pt x="1296" y="351"/>
                  </a:cubicBezTo>
                  <a:cubicBezTo>
                    <a:pt x="1273" y="351"/>
                    <a:pt x="1250" y="357"/>
                    <a:pt x="1227" y="370"/>
                  </a:cubicBezTo>
                  <a:cubicBezTo>
                    <a:pt x="1155" y="418"/>
                    <a:pt x="1108" y="501"/>
                    <a:pt x="1155" y="572"/>
                  </a:cubicBezTo>
                  <a:cubicBezTo>
                    <a:pt x="1191" y="632"/>
                    <a:pt x="1203" y="691"/>
                    <a:pt x="1203" y="775"/>
                  </a:cubicBezTo>
                  <a:lnTo>
                    <a:pt x="1203" y="1108"/>
                  </a:lnTo>
                  <a:cubicBezTo>
                    <a:pt x="1203" y="1346"/>
                    <a:pt x="1012" y="1561"/>
                    <a:pt x="750" y="1561"/>
                  </a:cubicBezTo>
                  <a:cubicBezTo>
                    <a:pt x="512" y="1561"/>
                    <a:pt x="310" y="1370"/>
                    <a:pt x="310" y="1108"/>
                  </a:cubicBezTo>
                  <a:lnTo>
                    <a:pt x="310" y="775"/>
                  </a:lnTo>
                  <a:cubicBezTo>
                    <a:pt x="310" y="537"/>
                    <a:pt x="500" y="322"/>
                    <a:pt x="750" y="322"/>
                  </a:cubicBezTo>
                  <a:cubicBezTo>
                    <a:pt x="846" y="322"/>
                    <a:pt x="917" y="251"/>
                    <a:pt x="917" y="156"/>
                  </a:cubicBezTo>
                  <a:cubicBezTo>
                    <a:pt x="917" y="72"/>
                    <a:pt x="846" y="1"/>
                    <a:pt x="75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7"/>
            <p:cNvSpPr/>
            <p:nvPr/>
          </p:nvSpPr>
          <p:spPr>
            <a:xfrm>
              <a:off x="3052237" y="2003570"/>
              <a:ext cx="353600" cy="314752"/>
            </a:xfrm>
            <a:custGeom>
              <a:avLst/>
              <a:gdLst/>
              <a:ahLst/>
              <a:cxnLst/>
              <a:rect l="l" t="t" r="r" b="b"/>
              <a:pathLst>
                <a:path w="11050" h="9836" extrusionOk="0">
                  <a:moveTo>
                    <a:pt x="2227" y="334"/>
                  </a:moveTo>
                  <a:cubicBezTo>
                    <a:pt x="2477" y="334"/>
                    <a:pt x="2786" y="429"/>
                    <a:pt x="3013" y="513"/>
                  </a:cubicBezTo>
                  <a:cubicBezTo>
                    <a:pt x="2144" y="989"/>
                    <a:pt x="2013" y="2049"/>
                    <a:pt x="1882" y="3061"/>
                  </a:cubicBezTo>
                  <a:cubicBezTo>
                    <a:pt x="1786" y="3894"/>
                    <a:pt x="1667" y="4763"/>
                    <a:pt x="1179" y="5275"/>
                  </a:cubicBezTo>
                  <a:cubicBezTo>
                    <a:pt x="1138" y="5316"/>
                    <a:pt x="1091" y="5329"/>
                    <a:pt x="1054" y="5329"/>
                  </a:cubicBezTo>
                  <a:cubicBezTo>
                    <a:pt x="1038" y="5329"/>
                    <a:pt x="1023" y="5326"/>
                    <a:pt x="1012" y="5323"/>
                  </a:cubicBezTo>
                  <a:cubicBezTo>
                    <a:pt x="953" y="5311"/>
                    <a:pt x="893" y="5263"/>
                    <a:pt x="881" y="5204"/>
                  </a:cubicBezTo>
                  <a:cubicBezTo>
                    <a:pt x="798" y="4906"/>
                    <a:pt x="691" y="4418"/>
                    <a:pt x="703" y="3668"/>
                  </a:cubicBezTo>
                  <a:cubicBezTo>
                    <a:pt x="715" y="2918"/>
                    <a:pt x="512" y="2620"/>
                    <a:pt x="346" y="2513"/>
                  </a:cubicBezTo>
                  <a:cubicBezTo>
                    <a:pt x="465" y="2037"/>
                    <a:pt x="1012" y="334"/>
                    <a:pt x="2227" y="334"/>
                  </a:cubicBezTo>
                  <a:close/>
                  <a:moveTo>
                    <a:pt x="5513" y="5847"/>
                  </a:moveTo>
                  <a:cubicBezTo>
                    <a:pt x="5977" y="5847"/>
                    <a:pt x="6370" y="6085"/>
                    <a:pt x="6370" y="6382"/>
                  </a:cubicBezTo>
                  <a:cubicBezTo>
                    <a:pt x="6370" y="6632"/>
                    <a:pt x="6001" y="6811"/>
                    <a:pt x="5739" y="6930"/>
                  </a:cubicBezTo>
                  <a:lnTo>
                    <a:pt x="5715" y="6930"/>
                  </a:lnTo>
                  <a:cubicBezTo>
                    <a:pt x="5650" y="6960"/>
                    <a:pt x="5576" y="6975"/>
                    <a:pt x="5501" y="6975"/>
                  </a:cubicBezTo>
                  <a:cubicBezTo>
                    <a:pt x="5427" y="6975"/>
                    <a:pt x="5352" y="6960"/>
                    <a:pt x="5287" y="6930"/>
                  </a:cubicBezTo>
                  <a:lnTo>
                    <a:pt x="5275" y="6930"/>
                  </a:lnTo>
                  <a:cubicBezTo>
                    <a:pt x="5001" y="6811"/>
                    <a:pt x="4632" y="6632"/>
                    <a:pt x="4632" y="6382"/>
                  </a:cubicBezTo>
                  <a:cubicBezTo>
                    <a:pt x="4632" y="6097"/>
                    <a:pt x="5037" y="5847"/>
                    <a:pt x="5513" y="5847"/>
                  </a:cubicBezTo>
                  <a:close/>
                  <a:moveTo>
                    <a:pt x="8847" y="298"/>
                  </a:moveTo>
                  <a:cubicBezTo>
                    <a:pt x="10061" y="298"/>
                    <a:pt x="10597" y="1989"/>
                    <a:pt x="10716" y="2465"/>
                  </a:cubicBezTo>
                  <a:cubicBezTo>
                    <a:pt x="10502" y="2620"/>
                    <a:pt x="10276" y="2918"/>
                    <a:pt x="10287" y="3656"/>
                  </a:cubicBezTo>
                  <a:cubicBezTo>
                    <a:pt x="10299" y="4406"/>
                    <a:pt x="10204" y="4894"/>
                    <a:pt x="10109" y="5192"/>
                  </a:cubicBezTo>
                  <a:cubicBezTo>
                    <a:pt x="10097" y="5251"/>
                    <a:pt x="10037" y="5299"/>
                    <a:pt x="9978" y="5311"/>
                  </a:cubicBezTo>
                  <a:cubicBezTo>
                    <a:pt x="9968" y="5311"/>
                    <a:pt x="9955" y="5312"/>
                    <a:pt x="9940" y="5312"/>
                  </a:cubicBezTo>
                  <a:cubicBezTo>
                    <a:pt x="9902" y="5312"/>
                    <a:pt x="9854" y="5306"/>
                    <a:pt x="9811" y="5263"/>
                  </a:cubicBezTo>
                  <a:cubicBezTo>
                    <a:pt x="9311" y="4739"/>
                    <a:pt x="9204" y="3882"/>
                    <a:pt x="9097" y="3049"/>
                  </a:cubicBezTo>
                  <a:cubicBezTo>
                    <a:pt x="9025" y="2501"/>
                    <a:pt x="8966" y="1918"/>
                    <a:pt x="8763" y="1441"/>
                  </a:cubicBezTo>
                  <a:cubicBezTo>
                    <a:pt x="8745" y="1369"/>
                    <a:pt x="8678" y="1337"/>
                    <a:pt x="8616" y="1337"/>
                  </a:cubicBezTo>
                  <a:cubicBezTo>
                    <a:pt x="8597" y="1337"/>
                    <a:pt x="8578" y="1340"/>
                    <a:pt x="8561" y="1346"/>
                  </a:cubicBezTo>
                  <a:cubicBezTo>
                    <a:pt x="8466" y="1382"/>
                    <a:pt x="8442" y="1489"/>
                    <a:pt x="8466" y="1560"/>
                  </a:cubicBezTo>
                  <a:cubicBezTo>
                    <a:pt x="8656" y="1989"/>
                    <a:pt x="8716" y="2525"/>
                    <a:pt x="8787" y="3072"/>
                  </a:cubicBezTo>
                  <a:cubicBezTo>
                    <a:pt x="8871" y="3787"/>
                    <a:pt x="8966" y="4513"/>
                    <a:pt x="9311" y="5097"/>
                  </a:cubicBezTo>
                  <a:cubicBezTo>
                    <a:pt x="9228" y="5739"/>
                    <a:pt x="8966" y="6251"/>
                    <a:pt x="8752" y="6561"/>
                  </a:cubicBezTo>
                  <a:cubicBezTo>
                    <a:pt x="8561" y="6847"/>
                    <a:pt x="8323" y="7085"/>
                    <a:pt x="8085" y="7263"/>
                  </a:cubicBezTo>
                  <a:cubicBezTo>
                    <a:pt x="8073" y="6978"/>
                    <a:pt x="7906" y="6704"/>
                    <a:pt x="7632" y="6513"/>
                  </a:cubicBezTo>
                  <a:cubicBezTo>
                    <a:pt x="7382" y="6323"/>
                    <a:pt x="7037" y="6216"/>
                    <a:pt x="6680" y="6204"/>
                  </a:cubicBezTo>
                  <a:cubicBezTo>
                    <a:pt x="6585" y="5799"/>
                    <a:pt x="6108" y="5513"/>
                    <a:pt x="5513" y="5513"/>
                  </a:cubicBezTo>
                  <a:cubicBezTo>
                    <a:pt x="4918" y="5513"/>
                    <a:pt x="4441" y="5811"/>
                    <a:pt x="4334" y="6204"/>
                  </a:cubicBezTo>
                  <a:cubicBezTo>
                    <a:pt x="4263" y="6204"/>
                    <a:pt x="4191" y="6216"/>
                    <a:pt x="4108" y="6216"/>
                  </a:cubicBezTo>
                  <a:cubicBezTo>
                    <a:pt x="4025" y="6228"/>
                    <a:pt x="3965" y="6311"/>
                    <a:pt x="3977" y="6394"/>
                  </a:cubicBezTo>
                  <a:cubicBezTo>
                    <a:pt x="3989" y="6466"/>
                    <a:pt x="4049" y="6525"/>
                    <a:pt x="4144" y="6525"/>
                  </a:cubicBezTo>
                  <a:lnTo>
                    <a:pt x="4168" y="6525"/>
                  </a:lnTo>
                  <a:cubicBezTo>
                    <a:pt x="4227" y="6513"/>
                    <a:pt x="4287" y="6513"/>
                    <a:pt x="4346" y="6513"/>
                  </a:cubicBezTo>
                  <a:cubicBezTo>
                    <a:pt x="4453" y="6871"/>
                    <a:pt x="4870" y="7061"/>
                    <a:pt x="5156" y="7192"/>
                  </a:cubicBezTo>
                  <a:lnTo>
                    <a:pt x="5168" y="7192"/>
                  </a:lnTo>
                  <a:cubicBezTo>
                    <a:pt x="5287" y="7240"/>
                    <a:pt x="5406" y="7275"/>
                    <a:pt x="5525" y="7275"/>
                  </a:cubicBezTo>
                  <a:cubicBezTo>
                    <a:pt x="5644" y="7275"/>
                    <a:pt x="5763" y="7240"/>
                    <a:pt x="5882" y="7192"/>
                  </a:cubicBezTo>
                  <a:lnTo>
                    <a:pt x="5894" y="7192"/>
                  </a:lnTo>
                  <a:cubicBezTo>
                    <a:pt x="6192" y="7061"/>
                    <a:pt x="6608" y="6871"/>
                    <a:pt x="6704" y="6513"/>
                  </a:cubicBezTo>
                  <a:cubicBezTo>
                    <a:pt x="7299" y="6525"/>
                    <a:pt x="7787" y="6882"/>
                    <a:pt x="7787" y="7299"/>
                  </a:cubicBezTo>
                  <a:cubicBezTo>
                    <a:pt x="7787" y="7728"/>
                    <a:pt x="7287" y="8085"/>
                    <a:pt x="6656" y="8085"/>
                  </a:cubicBezTo>
                  <a:cubicBezTo>
                    <a:pt x="6346" y="8085"/>
                    <a:pt x="6049" y="8002"/>
                    <a:pt x="5834" y="7835"/>
                  </a:cubicBezTo>
                  <a:cubicBezTo>
                    <a:pt x="5745" y="7769"/>
                    <a:pt x="5641" y="7737"/>
                    <a:pt x="5537" y="7737"/>
                  </a:cubicBezTo>
                  <a:cubicBezTo>
                    <a:pt x="5433" y="7737"/>
                    <a:pt x="5328" y="7769"/>
                    <a:pt x="5239" y="7835"/>
                  </a:cubicBezTo>
                  <a:cubicBezTo>
                    <a:pt x="5025" y="8002"/>
                    <a:pt x="4739" y="8085"/>
                    <a:pt x="4430" y="8085"/>
                  </a:cubicBezTo>
                  <a:cubicBezTo>
                    <a:pt x="3799" y="8085"/>
                    <a:pt x="3298" y="7740"/>
                    <a:pt x="3298" y="7299"/>
                  </a:cubicBezTo>
                  <a:cubicBezTo>
                    <a:pt x="3298" y="7109"/>
                    <a:pt x="3394" y="6930"/>
                    <a:pt x="3572" y="6775"/>
                  </a:cubicBezTo>
                  <a:cubicBezTo>
                    <a:pt x="3656" y="6716"/>
                    <a:pt x="3656" y="6621"/>
                    <a:pt x="3608" y="6561"/>
                  </a:cubicBezTo>
                  <a:cubicBezTo>
                    <a:pt x="3578" y="6523"/>
                    <a:pt x="3519" y="6500"/>
                    <a:pt x="3465" y="6500"/>
                  </a:cubicBezTo>
                  <a:cubicBezTo>
                    <a:pt x="3434" y="6500"/>
                    <a:pt x="3404" y="6508"/>
                    <a:pt x="3382" y="6525"/>
                  </a:cubicBezTo>
                  <a:cubicBezTo>
                    <a:pt x="3132" y="6716"/>
                    <a:pt x="2989" y="6978"/>
                    <a:pt x="2977" y="7240"/>
                  </a:cubicBezTo>
                  <a:cubicBezTo>
                    <a:pt x="2739" y="7061"/>
                    <a:pt x="2501" y="6823"/>
                    <a:pt x="2310" y="6549"/>
                  </a:cubicBezTo>
                  <a:cubicBezTo>
                    <a:pt x="2096" y="6228"/>
                    <a:pt x="1834" y="5739"/>
                    <a:pt x="1763" y="5085"/>
                  </a:cubicBezTo>
                  <a:cubicBezTo>
                    <a:pt x="2096" y="4513"/>
                    <a:pt x="2191" y="3775"/>
                    <a:pt x="2275" y="3061"/>
                  </a:cubicBezTo>
                  <a:cubicBezTo>
                    <a:pt x="2358" y="2489"/>
                    <a:pt x="2417" y="1953"/>
                    <a:pt x="2596" y="1513"/>
                  </a:cubicBezTo>
                  <a:cubicBezTo>
                    <a:pt x="2786" y="1048"/>
                    <a:pt x="3072" y="786"/>
                    <a:pt x="3489" y="632"/>
                  </a:cubicBezTo>
                  <a:cubicBezTo>
                    <a:pt x="3627" y="681"/>
                    <a:pt x="3748" y="700"/>
                    <a:pt x="3863" y="700"/>
                  </a:cubicBezTo>
                  <a:cubicBezTo>
                    <a:pt x="4027" y="700"/>
                    <a:pt x="4178" y="662"/>
                    <a:pt x="4346" y="620"/>
                  </a:cubicBezTo>
                  <a:cubicBezTo>
                    <a:pt x="4620" y="548"/>
                    <a:pt x="4953" y="453"/>
                    <a:pt x="5573" y="453"/>
                  </a:cubicBezTo>
                  <a:cubicBezTo>
                    <a:pt x="6180" y="453"/>
                    <a:pt x="6501" y="548"/>
                    <a:pt x="6787" y="620"/>
                  </a:cubicBezTo>
                  <a:cubicBezTo>
                    <a:pt x="6954" y="667"/>
                    <a:pt x="7120" y="715"/>
                    <a:pt x="7275" y="715"/>
                  </a:cubicBezTo>
                  <a:cubicBezTo>
                    <a:pt x="7394" y="715"/>
                    <a:pt x="7525" y="691"/>
                    <a:pt x="7656" y="632"/>
                  </a:cubicBezTo>
                  <a:cubicBezTo>
                    <a:pt x="7870" y="715"/>
                    <a:pt x="8073" y="834"/>
                    <a:pt x="8216" y="989"/>
                  </a:cubicBezTo>
                  <a:cubicBezTo>
                    <a:pt x="8245" y="1019"/>
                    <a:pt x="8287" y="1034"/>
                    <a:pt x="8329" y="1034"/>
                  </a:cubicBezTo>
                  <a:cubicBezTo>
                    <a:pt x="8371" y="1034"/>
                    <a:pt x="8412" y="1019"/>
                    <a:pt x="8442" y="989"/>
                  </a:cubicBezTo>
                  <a:cubicBezTo>
                    <a:pt x="8501" y="929"/>
                    <a:pt x="8501" y="822"/>
                    <a:pt x="8442" y="763"/>
                  </a:cubicBezTo>
                  <a:cubicBezTo>
                    <a:pt x="8323" y="644"/>
                    <a:pt x="8192" y="548"/>
                    <a:pt x="8049" y="465"/>
                  </a:cubicBezTo>
                  <a:cubicBezTo>
                    <a:pt x="8287" y="382"/>
                    <a:pt x="8585" y="298"/>
                    <a:pt x="8847" y="298"/>
                  </a:cubicBezTo>
                  <a:close/>
                  <a:moveTo>
                    <a:pt x="3929" y="8395"/>
                  </a:moveTo>
                  <a:lnTo>
                    <a:pt x="3929" y="8395"/>
                  </a:lnTo>
                  <a:cubicBezTo>
                    <a:pt x="4072" y="8418"/>
                    <a:pt x="4215" y="8430"/>
                    <a:pt x="4382" y="8430"/>
                  </a:cubicBezTo>
                  <a:lnTo>
                    <a:pt x="4489" y="8430"/>
                  </a:lnTo>
                  <a:lnTo>
                    <a:pt x="4489" y="8787"/>
                  </a:lnTo>
                  <a:lnTo>
                    <a:pt x="4489" y="8906"/>
                  </a:lnTo>
                  <a:cubicBezTo>
                    <a:pt x="4227" y="8764"/>
                    <a:pt x="4049" y="8585"/>
                    <a:pt x="3929" y="8395"/>
                  </a:cubicBezTo>
                  <a:close/>
                  <a:moveTo>
                    <a:pt x="7061" y="8395"/>
                  </a:moveTo>
                  <a:lnTo>
                    <a:pt x="7061" y="8395"/>
                  </a:lnTo>
                  <a:cubicBezTo>
                    <a:pt x="6942" y="8585"/>
                    <a:pt x="6763" y="8764"/>
                    <a:pt x="6513" y="8906"/>
                  </a:cubicBezTo>
                  <a:lnTo>
                    <a:pt x="6513" y="8787"/>
                  </a:lnTo>
                  <a:lnTo>
                    <a:pt x="6513" y="8430"/>
                  </a:lnTo>
                  <a:lnTo>
                    <a:pt x="6608" y="8430"/>
                  </a:lnTo>
                  <a:cubicBezTo>
                    <a:pt x="6763" y="8430"/>
                    <a:pt x="6906" y="8418"/>
                    <a:pt x="7061" y="8395"/>
                  </a:cubicBezTo>
                  <a:close/>
                  <a:moveTo>
                    <a:pt x="5656" y="8168"/>
                  </a:moveTo>
                  <a:cubicBezTo>
                    <a:pt x="5823" y="8275"/>
                    <a:pt x="6001" y="8347"/>
                    <a:pt x="6192" y="8395"/>
                  </a:cubicBezTo>
                  <a:lnTo>
                    <a:pt x="6192" y="8787"/>
                  </a:lnTo>
                  <a:cubicBezTo>
                    <a:pt x="6192" y="9180"/>
                    <a:pt x="5882" y="9490"/>
                    <a:pt x="5489" y="9490"/>
                  </a:cubicBezTo>
                  <a:cubicBezTo>
                    <a:pt x="5108" y="9490"/>
                    <a:pt x="4799" y="9180"/>
                    <a:pt x="4799" y="8787"/>
                  </a:cubicBezTo>
                  <a:lnTo>
                    <a:pt x="4799" y="8395"/>
                  </a:lnTo>
                  <a:cubicBezTo>
                    <a:pt x="4989" y="8347"/>
                    <a:pt x="5180" y="8275"/>
                    <a:pt x="5334" y="8168"/>
                  </a:cubicBezTo>
                  <a:lnTo>
                    <a:pt x="5334" y="8633"/>
                  </a:lnTo>
                  <a:cubicBezTo>
                    <a:pt x="5334" y="8716"/>
                    <a:pt x="5406" y="8787"/>
                    <a:pt x="5489" y="8787"/>
                  </a:cubicBezTo>
                  <a:cubicBezTo>
                    <a:pt x="5584" y="8787"/>
                    <a:pt x="5656" y="8716"/>
                    <a:pt x="5656" y="8633"/>
                  </a:cubicBezTo>
                  <a:lnTo>
                    <a:pt x="5656" y="8168"/>
                  </a:lnTo>
                  <a:close/>
                  <a:moveTo>
                    <a:pt x="2239" y="1"/>
                  </a:moveTo>
                  <a:cubicBezTo>
                    <a:pt x="1536" y="1"/>
                    <a:pt x="929" y="441"/>
                    <a:pt x="477" y="1287"/>
                  </a:cubicBezTo>
                  <a:cubicBezTo>
                    <a:pt x="155" y="1906"/>
                    <a:pt x="24" y="2513"/>
                    <a:pt x="24" y="2537"/>
                  </a:cubicBezTo>
                  <a:cubicBezTo>
                    <a:pt x="0" y="2584"/>
                    <a:pt x="0" y="2632"/>
                    <a:pt x="36" y="2680"/>
                  </a:cubicBezTo>
                  <a:cubicBezTo>
                    <a:pt x="60" y="2703"/>
                    <a:pt x="96" y="2727"/>
                    <a:pt x="143" y="2727"/>
                  </a:cubicBezTo>
                  <a:cubicBezTo>
                    <a:pt x="167" y="2751"/>
                    <a:pt x="405" y="2882"/>
                    <a:pt x="393" y="3656"/>
                  </a:cubicBezTo>
                  <a:cubicBezTo>
                    <a:pt x="381" y="4430"/>
                    <a:pt x="477" y="4977"/>
                    <a:pt x="584" y="5287"/>
                  </a:cubicBezTo>
                  <a:cubicBezTo>
                    <a:pt x="643" y="5466"/>
                    <a:pt x="774" y="5585"/>
                    <a:pt x="953" y="5632"/>
                  </a:cubicBezTo>
                  <a:cubicBezTo>
                    <a:pt x="1001" y="5656"/>
                    <a:pt x="1036" y="5656"/>
                    <a:pt x="1072" y="5656"/>
                  </a:cubicBezTo>
                  <a:cubicBezTo>
                    <a:pt x="1215" y="5656"/>
                    <a:pt x="1334" y="5597"/>
                    <a:pt x="1429" y="5501"/>
                  </a:cubicBezTo>
                  <a:lnTo>
                    <a:pt x="1453" y="5489"/>
                  </a:lnTo>
                  <a:cubicBezTo>
                    <a:pt x="1667" y="6549"/>
                    <a:pt x="2370" y="7371"/>
                    <a:pt x="3037" y="7716"/>
                  </a:cubicBezTo>
                  <a:cubicBezTo>
                    <a:pt x="3120" y="7871"/>
                    <a:pt x="3239" y="8014"/>
                    <a:pt x="3394" y="8133"/>
                  </a:cubicBezTo>
                  <a:lnTo>
                    <a:pt x="3537" y="8228"/>
                  </a:lnTo>
                  <a:cubicBezTo>
                    <a:pt x="3668" y="8633"/>
                    <a:pt x="4037" y="9121"/>
                    <a:pt x="4668" y="9347"/>
                  </a:cubicBezTo>
                  <a:cubicBezTo>
                    <a:pt x="4846" y="9645"/>
                    <a:pt x="5168" y="9835"/>
                    <a:pt x="5537" y="9835"/>
                  </a:cubicBezTo>
                  <a:cubicBezTo>
                    <a:pt x="5918" y="9835"/>
                    <a:pt x="6239" y="9645"/>
                    <a:pt x="6418" y="9347"/>
                  </a:cubicBezTo>
                  <a:cubicBezTo>
                    <a:pt x="7049" y="9121"/>
                    <a:pt x="7406" y="8633"/>
                    <a:pt x="7549" y="8228"/>
                  </a:cubicBezTo>
                  <a:lnTo>
                    <a:pt x="7680" y="8133"/>
                  </a:lnTo>
                  <a:cubicBezTo>
                    <a:pt x="7847" y="8014"/>
                    <a:pt x="7966" y="7883"/>
                    <a:pt x="8037" y="7716"/>
                  </a:cubicBezTo>
                  <a:cubicBezTo>
                    <a:pt x="8692" y="7371"/>
                    <a:pt x="9406" y="6549"/>
                    <a:pt x="9633" y="5489"/>
                  </a:cubicBezTo>
                  <a:lnTo>
                    <a:pt x="9644" y="5501"/>
                  </a:lnTo>
                  <a:cubicBezTo>
                    <a:pt x="9740" y="5608"/>
                    <a:pt x="9871" y="5656"/>
                    <a:pt x="10002" y="5656"/>
                  </a:cubicBezTo>
                  <a:cubicBezTo>
                    <a:pt x="10049" y="5656"/>
                    <a:pt x="10085" y="5656"/>
                    <a:pt x="10121" y="5632"/>
                  </a:cubicBezTo>
                  <a:cubicBezTo>
                    <a:pt x="10299" y="5585"/>
                    <a:pt x="10442" y="5454"/>
                    <a:pt x="10502" y="5287"/>
                  </a:cubicBezTo>
                  <a:cubicBezTo>
                    <a:pt x="10585" y="4977"/>
                    <a:pt x="10704" y="4442"/>
                    <a:pt x="10692" y="3656"/>
                  </a:cubicBezTo>
                  <a:cubicBezTo>
                    <a:pt x="10680" y="2882"/>
                    <a:pt x="10918" y="2751"/>
                    <a:pt x="10942" y="2727"/>
                  </a:cubicBezTo>
                  <a:cubicBezTo>
                    <a:pt x="10990" y="2727"/>
                    <a:pt x="11014" y="2703"/>
                    <a:pt x="11049" y="2680"/>
                  </a:cubicBezTo>
                  <a:cubicBezTo>
                    <a:pt x="11002" y="2644"/>
                    <a:pt x="11014" y="2596"/>
                    <a:pt x="11002" y="2537"/>
                  </a:cubicBezTo>
                  <a:cubicBezTo>
                    <a:pt x="11002" y="2513"/>
                    <a:pt x="10871" y="1906"/>
                    <a:pt x="10537" y="1287"/>
                  </a:cubicBezTo>
                  <a:cubicBezTo>
                    <a:pt x="10097" y="441"/>
                    <a:pt x="9490" y="1"/>
                    <a:pt x="8787" y="1"/>
                  </a:cubicBezTo>
                  <a:cubicBezTo>
                    <a:pt x="8263" y="1"/>
                    <a:pt x="7597" y="310"/>
                    <a:pt x="7525" y="358"/>
                  </a:cubicBezTo>
                  <a:cubicBezTo>
                    <a:pt x="7410" y="398"/>
                    <a:pt x="7314" y="415"/>
                    <a:pt x="7221" y="415"/>
                  </a:cubicBezTo>
                  <a:cubicBezTo>
                    <a:pt x="7093" y="415"/>
                    <a:pt x="6970" y="382"/>
                    <a:pt x="6811" y="334"/>
                  </a:cubicBezTo>
                  <a:cubicBezTo>
                    <a:pt x="6537" y="263"/>
                    <a:pt x="6156" y="155"/>
                    <a:pt x="5513" y="155"/>
                  </a:cubicBezTo>
                  <a:cubicBezTo>
                    <a:pt x="4870" y="155"/>
                    <a:pt x="4489" y="263"/>
                    <a:pt x="4215" y="334"/>
                  </a:cubicBezTo>
                  <a:cubicBezTo>
                    <a:pt x="4049" y="382"/>
                    <a:pt x="3932" y="415"/>
                    <a:pt x="3806" y="415"/>
                  </a:cubicBezTo>
                  <a:cubicBezTo>
                    <a:pt x="3716" y="415"/>
                    <a:pt x="3621" y="398"/>
                    <a:pt x="3501" y="358"/>
                  </a:cubicBezTo>
                  <a:cubicBezTo>
                    <a:pt x="3429" y="310"/>
                    <a:pt x="2763" y="1"/>
                    <a:pt x="22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57"/>
          <p:cNvGrpSpPr/>
          <p:nvPr/>
        </p:nvGrpSpPr>
        <p:grpSpPr>
          <a:xfrm>
            <a:off x="6206458" y="1522446"/>
            <a:ext cx="347520" cy="353760"/>
            <a:chOff x="3603533" y="1964946"/>
            <a:chExt cx="347520" cy="353760"/>
          </a:xfrm>
        </p:grpSpPr>
        <p:sp>
          <p:nvSpPr>
            <p:cNvPr id="573" name="Google Shape;573;p57"/>
            <p:cNvSpPr/>
            <p:nvPr/>
          </p:nvSpPr>
          <p:spPr>
            <a:xfrm>
              <a:off x="3603533" y="1964946"/>
              <a:ext cx="347520" cy="353760"/>
            </a:xfrm>
            <a:custGeom>
              <a:avLst/>
              <a:gdLst/>
              <a:ahLst/>
              <a:cxnLst/>
              <a:rect l="l" t="t" r="r" b="b"/>
              <a:pathLst>
                <a:path w="10860" h="11055" extrusionOk="0">
                  <a:moveTo>
                    <a:pt x="596" y="5672"/>
                  </a:moveTo>
                  <a:cubicBezTo>
                    <a:pt x="608" y="5672"/>
                    <a:pt x="632" y="5672"/>
                    <a:pt x="656" y="5684"/>
                  </a:cubicBezTo>
                  <a:cubicBezTo>
                    <a:pt x="537" y="5863"/>
                    <a:pt x="513" y="6065"/>
                    <a:pt x="548" y="6184"/>
                  </a:cubicBezTo>
                  <a:cubicBezTo>
                    <a:pt x="560" y="6292"/>
                    <a:pt x="668" y="6339"/>
                    <a:pt x="715" y="6351"/>
                  </a:cubicBezTo>
                  <a:cubicBezTo>
                    <a:pt x="679" y="6363"/>
                    <a:pt x="632" y="6387"/>
                    <a:pt x="596" y="6387"/>
                  </a:cubicBezTo>
                  <a:cubicBezTo>
                    <a:pt x="441" y="6387"/>
                    <a:pt x="322" y="6268"/>
                    <a:pt x="322" y="6113"/>
                  </a:cubicBezTo>
                  <a:lnTo>
                    <a:pt x="322" y="5934"/>
                  </a:lnTo>
                  <a:cubicBezTo>
                    <a:pt x="322" y="5792"/>
                    <a:pt x="441" y="5672"/>
                    <a:pt x="596" y="5672"/>
                  </a:cubicBezTo>
                  <a:close/>
                  <a:moveTo>
                    <a:pt x="4918" y="6857"/>
                  </a:moveTo>
                  <a:cubicBezTo>
                    <a:pt x="5037" y="6857"/>
                    <a:pt x="5130" y="6890"/>
                    <a:pt x="5180" y="6946"/>
                  </a:cubicBezTo>
                  <a:cubicBezTo>
                    <a:pt x="5228" y="7018"/>
                    <a:pt x="5204" y="7161"/>
                    <a:pt x="5085" y="7339"/>
                  </a:cubicBezTo>
                  <a:cubicBezTo>
                    <a:pt x="4918" y="7577"/>
                    <a:pt x="4799" y="7828"/>
                    <a:pt x="4739" y="8066"/>
                  </a:cubicBezTo>
                  <a:cubicBezTo>
                    <a:pt x="4478" y="7673"/>
                    <a:pt x="4287" y="7280"/>
                    <a:pt x="4192" y="7066"/>
                  </a:cubicBezTo>
                  <a:cubicBezTo>
                    <a:pt x="4358" y="7018"/>
                    <a:pt x="4466" y="6982"/>
                    <a:pt x="4537" y="6946"/>
                  </a:cubicBezTo>
                  <a:cubicBezTo>
                    <a:pt x="4678" y="6884"/>
                    <a:pt x="4809" y="6857"/>
                    <a:pt x="4918" y="6857"/>
                  </a:cubicBezTo>
                  <a:close/>
                  <a:moveTo>
                    <a:pt x="8464" y="324"/>
                  </a:moveTo>
                  <a:cubicBezTo>
                    <a:pt x="8714" y="324"/>
                    <a:pt x="8950" y="378"/>
                    <a:pt x="9169" y="481"/>
                  </a:cubicBezTo>
                  <a:cubicBezTo>
                    <a:pt x="9645" y="743"/>
                    <a:pt x="9942" y="1220"/>
                    <a:pt x="10097" y="1541"/>
                  </a:cubicBezTo>
                  <a:cubicBezTo>
                    <a:pt x="9938" y="1498"/>
                    <a:pt x="9780" y="1477"/>
                    <a:pt x="9628" y="1477"/>
                  </a:cubicBezTo>
                  <a:cubicBezTo>
                    <a:pt x="9361" y="1477"/>
                    <a:pt x="9112" y="1543"/>
                    <a:pt x="8907" y="1672"/>
                  </a:cubicBezTo>
                  <a:cubicBezTo>
                    <a:pt x="8585" y="1922"/>
                    <a:pt x="8418" y="2315"/>
                    <a:pt x="8466" y="2827"/>
                  </a:cubicBezTo>
                  <a:cubicBezTo>
                    <a:pt x="8526" y="3458"/>
                    <a:pt x="8942" y="4089"/>
                    <a:pt x="9371" y="4756"/>
                  </a:cubicBezTo>
                  <a:cubicBezTo>
                    <a:pt x="9942" y="5625"/>
                    <a:pt x="10538" y="6494"/>
                    <a:pt x="10538" y="7589"/>
                  </a:cubicBezTo>
                  <a:cubicBezTo>
                    <a:pt x="10514" y="8470"/>
                    <a:pt x="10240" y="9268"/>
                    <a:pt x="9728" y="9816"/>
                  </a:cubicBezTo>
                  <a:cubicBezTo>
                    <a:pt x="9192" y="10399"/>
                    <a:pt x="8454" y="10697"/>
                    <a:pt x="7585" y="10697"/>
                  </a:cubicBezTo>
                  <a:lnTo>
                    <a:pt x="4668" y="10697"/>
                  </a:lnTo>
                  <a:cubicBezTo>
                    <a:pt x="4739" y="10494"/>
                    <a:pt x="4930" y="10328"/>
                    <a:pt x="5180" y="10328"/>
                  </a:cubicBezTo>
                  <a:lnTo>
                    <a:pt x="6383" y="10328"/>
                  </a:lnTo>
                  <a:cubicBezTo>
                    <a:pt x="6466" y="10328"/>
                    <a:pt x="6549" y="10256"/>
                    <a:pt x="6549" y="10161"/>
                  </a:cubicBezTo>
                  <a:cubicBezTo>
                    <a:pt x="6549" y="10066"/>
                    <a:pt x="6466" y="9994"/>
                    <a:pt x="6383" y="9994"/>
                  </a:cubicBezTo>
                  <a:lnTo>
                    <a:pt x="5978" y="9994"/>
                  </a:lnTo>
                  <a:cubicBezTo>
                    <a:pt x="5621" y="9768"/>
                    <a:pt x="5180" y="9328"/>
                    <a:pt x="5049" y="8756"/>
                  </a:cubicBezTo>
                  <a:cubicBezTo>
                    <a:pt x="4966" y="8339"/>
                    <a:pt x="5073" y="7911"/>
                    <a:pt x="5370" y="7494"/>
                  </a:cubicBezTo>
                  <a:cubicBezTo>
                    <a:pt x="5668" y="7077"/>
                    <a:pt x="5513" y="6815"/>
                    <a:pt x="5430" y="6720"/>
                  </a:cubicBezTo>
                  <a:cubicBezTo>
                    <a:pt x="5318" y="6588"/>
                    <a:pt x="5135" y="6522"/>
                    <a:pt x="4926" y="6522"/>
                  </a:cubicBezTo>
                  <a:cubicBezTo>
                    <a:pt x="4759" y="6522"/>
                    <a:pt x="4574" y="6564"/>
                    <a:pt x="4394" y="6649"/>
                  </a:cubicBezTo>
                  <a:cubicBezTo>
                    <a:pt x="4281" y="6705"/>
                    <a:pt x="4082" y="6798"/>
                    <a:pt x="3745" y="6798"/>
                  </a:cubicBezTo>
                  <a:cubicBezTo>
                    <a:pt x="3445" y="6798"/>
                    <a:pt x="3034" y="6724"/>
                    <a:pt x="2477" y="6482"/>
                  </a:cubicBezTo>
                  <a:cubicBezTo>
                    <a:pt x="1882" y="6232"/>
                    <a:pt x="1310" y="6125"/>
                    <a:pt x="989" y="6065"/>
                  </a:cubicBezTo>
                  <a:cubicBezTo>
                    <a:pt x="953" y="6053"/>
                    <a:pt x="882" y="6053"/>
                    <a:pt x="846" y="6042"/>
                  </a:cubicBezTo>
                  <a:cubicBezTo>
                    <a:pt x="846" y="5946"/>
                    <a:pt x="870" y="5803"/>
                    <a:pt x="1060" y="5708"/>
                  </a:cubicBezTo>
                  <a:cubicBezTo>
                    <a:pt x="1092" y="5699"/>
                    <a:pt x="1141" y="5695"/>
                    <a:pt x="1201" y="5695"/>
                  </a:cubicBezTo>
                  <a:cubicBezTo>
                    <a:pt x="1298" y="5695"/>
                    <a:pt x="1423" y="5705"/>
                    <a:pt x="1549" y="5720"/>
                  </a:cubicBezTo>
                  <a:cubicBezTo>
                    <a:pt x="1739" y="5737"/>
                    <a:pt x="1967" y="5757"/>
                    <a:pt x="2218" y="5757"/>
                  </a:cubicBezTo>
                  <a:cubicBezTo>
                    <a:pt x="2877" y="5757"/>
                    <a:pt x="3697" y="5613"/>
                    <a:pt x="4430" y="4863"/>
                  </a:cubicBezTo>
                  <a:cubicBezTo>
                    <a:pt x="4489" y="4803"/>
                    <a:pt x="4489" y="4696"/>
                    <a:pt x="4430" y="4637"/>
                  </a:cubicBezTo>
                  <a:cubicBezTo>
                    <a:pt x="4400" y="4607"/>
                    <a:pt x="4358" y="4592"/>
                    <a:pt x="4317" y="4592"/>
                  </a:cubicBezTo>
                  <a:cubicBezTo>
                    <a:pt x="4275" y="4592"/>
                    <a:pt x="4233" y="4607"/>
                    <a:pt x="4204" y="4637"/>
                  </a:cubicBezTo>
                  <a:cubicBezTo>
                    <a:pt x="3608" y="5232"/>
                    <a:pt x="2977" y="5411"/>
                    <a:pt x="2406" y="5446"/>
                  </a:cubicBezTo>
                  <a:cubicBezTo>
                    <a:pt x="2227" y="5387"/>
                    <a:pt x="2072" y="5280"/>
                    <a:pt x="1977" y="5172"/>
                  </a:cubicBezTo>
                  <a:cubicBezTo>
                    <a:pt x="2120" y="5172"/>
                    <a:pt x="2287" y="5161"/>
                    <a:pt x="2465" y="5113"/>
                  </a:cubicBezTo>
                  <a:cubicBezTo>
                    <a:pt x="2549" y="5101"/>
                    <a:pt x="2596" y="5006"/>
                    <a:pt x="2584" y="4922"/>
                  </a:cubicBezTo>
                  <a:cubicBezTo>
                    <a:pt x="2574" y="4839"/>
                    <a:pt x="2499" y="4801"/>
                    <a:pt x="2425" y="4801"/>
                  </a:cubicBezTo>
                  <a:cubicBezTo>
                    <a:pt x="2415" y="4801"/>
                    <a:pt x="2404" y="4802"/>
                    <a:pt x="2394" y="4803"/>
                  </a:cubicBezTo>
                  <a:cubicBezTo>
                    <a:pt x="2241" y="4843"/>
                    <a:pt x="2103" y="4859"/>
                    <a:pt x="1981" y="4859"/>
                  </a:cubicBezTo>
                  <a:cubicBezTo>
                    <a:pt x="1552" y="4859"/>
                    <a:pt x="1310" y="4660"/>
                    <a:pt x="1227" y="4577"/>
                  </a:cubicBezTo>
                  <a:cubicBezTo>
                    <a:pt x="1275" y="4268"/>
                    <a:pt x="1584" y="3148"/>
                    <a:pt x="2703" y="2767"/>
                  </a:cubicBezTo>
                  <a:lnTo>
                    <a:pt x="2703" y="2827"/>
                  </a:lnTo>
                  <a:cubicBezTo>
                    <a:pt x="2703" y="2910"/>
                    <a:pt x="2775" y="2982"/>
                    <a:pt x="2870" y="2982"/>
                  </a:cubicBezTo>
                  <a:cubicBezTo>
                    <a:pt x="2954" y="2982"/>
                    <a:pt x="3037" y="2910"/>
                    <a:pt x="3037" y="2827"/>
                  </a:cubicBezTo>
                  <a:cubicBezTo>
                    <a:pt x="3049" y="2291"/>
                    <a:pt x="3346" y="2065"/>
                    <a:pt x="3489" y="1993"/>
                  </a:cubicBezTo>
                  <a:cubicBezTo>
                    <a:pt x="3823" y="2386"/>
                    <a:pt x="3727" y="2863"/>
                    <a:pt x="3727" y="2898"/>
                  </a:cubicBezTo>
                  <a:cubicBezTo>
                    <a:pt x="3716" y="2982"/>
                    <a:pt x="3775" y="3077"/>
                    <a:pt x="3846" y="3089"/>
                  </a:cubicBezTo>
                  <a:lnTo>
                    <a:pt x="3882" y="3089"/>
                  </a:lnTo>
                  <a:cubicBezTo>
                    <a:pt x="3930" y="3089"/>
                    <a:pt x="3966" y="3077"/>
                    <a:pt x="4001" y="3029"/>
                  </a:cubicBezTo>
                  <a:cubicBezTo>
                    <a:pt x="4132" y="3160"/>
                    <a:pt x="4311" y="3398"/>
                    <a:pt x="4370" y="3696"/>
                  </a:cubicBezTo>
                  <a:cubicBezTo>
                    <a:pt x="4382" y="3779"/>
                    <a:pt x="4442" y="3815"/>
                    <a:pt x="4525" y="3815"/>
                  </a:cubicBezTo>
                  <a:cubicBezTo>
                    <a:pt x="6037" y="3863"/>
                    <a:pt x="7418" y="4684"/>
                    <a:pt x="8192" y="5982"/>
                  </a:cubicBezTo>
                  <a:cubicBezTo>
                    <a:pt x="8538" y="6554"/>
                    <a:pt x="8752" y="7208"/>
                    <a:pt x="8788" y="7863"/>
                  </a:cubicBezTo>
                  <a:cubicBezTo>
                    <a:pt x="8835" y="8566"/>
                    <a:pt x="8704" y="9256"/>
                    <a:pt x="8371" y="9911"/>
                  </a:cubicBezTo>
                  <a:cubicBezTo>
                    <a:pt x="8335" y="9983"/>
                    <a:pt x="8371" y="10090"/>
                    <a:pt x="8454" y="10125"/>
                  </a:cubicBezTo>
                  <a:cubicBezTo>
                    <a:pt x="8478" y="10149"/>
                    <a:pt x="8490" y="10149"/>
                    <a:pt x="8526" y="10149"/>
                  </a:cubicBezTo>
                  <a:cubicBezTo>
                    <a:pt x="8585" y="10149"/>
                    <a:pt x="8645" y="10113"/>
                    <a:pt x="8669" y="10054"/>
                  </a:cubicBezTo>
                  <a:cubicBezTo>
                    <a:pt x="9014" y="9351"/>
                    <a:pt x="9169" y="8613"/>
                    <a:pt x="9121" y="7851"/>
                  </a:cubicBezTo>
                  <a:cubicBezTo>
                    <a:pt x="9073" y="7137"/>
                    <a:pt x="8847" y="6434"/>
                    <a:pt x="8478" y="5815"/>
                  </a:cubicBezTo>
                  <a:cubicBezTo>
                    <a:pt x="8121" y="5208"/>
                    <a:pt x="7633" y="4696"/>
                    <a:pt x="7061" y="4327"/>
                  </a:cubicBezTo>
                  <a:cubicBezTo>
                    <a:pt x="6787" y="3553"/>
                    <a:pt x="6394" y="2172"/>
                    <a:pt x="6847" y="1243"/>
                  </a:cubicBezTo>
                  <a:cubicBezTo>
                    <a:pt x="7025" y="862"/>
                    <a:pt x="7347" y="589"/>
                    <a:pt x="7799" y="446"/>
                  </a:cubicBezTo>
                  <a:cubicBezTo>
                    <a:pt x="8029" y="364"/>
                    <a:pt x="8252" y="324"/>
                    <a:pt x="8464" y="324"/>
                  </a:cubicBezTo>
                  <a:close/>
                  <a:moveTo>
                    <a:pt x="8449" y="0"/>
                  </a:moveTo>
                  <a:cubicBezTo>
                    <a:pt x="8203" y="0"/>
                    <a:pt x="7947" y="46"/>
                    <a:pt x="7680" y="136"/>
                  </a:cubicBezTo>
                  <a:cubicBezTo>
                    <a:pt x="7145" y="315"/>
                    <a:pt x="6752" y="636"/>
                    <a:pt x="6525" y="1112"/>
                  </a:cubicBezTo>
                  <a:cubicBezTo>
                    <a:pt x="6311" y="1577"/>
                    <a:pt x="6252" y="2172"/>
                    <a:pt x="6335" y="2875"/>
                  </a:cubicBezTo>
                  <a:cubicBezTo>
                    <a:pt x="6383" y="3244"/>
                    <a:pt x="6490" y="3660"/>
                    <a:pt x="6621" y="4077"/>
                  </a:cubicBezTo>
                  <a:cubicBezTo>
                    <a:pt x="6025" y="3744"/>
                    <a:pt x="5335" y="3565"/>
                    <a:pt x="4644" y="3529"/>
                  </a:cubicBezTo>
                  <a:cubicBezTo>
                    <a:pt x="4489" y="3065"/>
                    <a:pt x="4180" y="2767"/>
                    <a:pt x="4025" y="2660"/>
                  </a:cubicBezTo>
                  <a:cubicBezTo>
                    <a:pt x="4013" y="2422"/>
                    <a:pt x="3942" y="2065"/>
                    <a:pt x="3668" y="1767"/>
                  </a:cubicBezTo>
                  <a:lnTo>
                    <a:pt x="3704" y="1589"/>
                  </a:lnTo>
                  <a:cubicBezTo>
                    <a:pt x="3716" y="1505"/>
                    <a:pt x="3656" y="1422"/>
                    <a:pt x="3573" y="1410"/>
                  </a:cubicBezTo>
                  <a:cubicBezTo>
                    <a:pt x="3564" y="1409"/>
                    <a:pt x="3556" y="1409"/>
                    <a:pt x="3549" y="1409"/>
                  </a:cubicBezTo>
                  <a:cubicBezTo>
                    <a:pt x="3466" y="1409"/>
                    <a:pt x="3405" y="1465"/>
                    <a:pt x="3394" y="1541"/>
                  </a:cubicBezTo>
                  <a:lnTo>
                    <a:pt x="3358" y="1720"/>
                  </a:lnTo>
                  <a:cubicBezTo>
                    <a:pt x="3192" y="1803"/>
                    <a:pt x="2882" y="1993"/>
                    <a:pt x="2751" y="2434"/>
                  </a:cubicBezTo>
                  <a:cubicBezTo>
                    <a:pt x="1227" y="2839"/>
                    <a:pt x="894" y="4399"/>
                    <a:pt x="894" y="4672"/>
                  </a:cubicBezTo>
                  <a:cubicBezTo>
                    <a:pt x="894" y="4696"/>
                    <a:pt x="906" y="4744"/>
                    <a:pt x="918" y="4756"/>
                  </a:cubicBezTo>
                  <a:cubicBezTo>
                    <a:pt x="929" y="4780"/>
                    <a:pt x="1108" y="5018"/>
                    <a:pt x="1501" y="5149"/>
                  </a:cubicBezTo>
                  <a:cubicBezTo>
                    <a:pt x="1549" y="5208"/>
                    <a:pt x="1620" y="5339"/>
                    <a:pt x="1763" y="5458"/>
                  </a:cubicBezTo>
                  <a:cubicBezTo>
                    <a:pt x="1703" y="5458"/>
                    <a:pt x="1644" y="5446"/>
                    <a:pt x="1584" y="5446"/>
                  </a:cubicBezTo>
                  <a:cubicBezTo>
                    <a:pt x="1447" y="5428"/>
                    <a:pt x="1325" y="5416"/>
                    <a:pt x="1220" y="5416"/>
                  </a:cubicBezTo>
                  <a:cubicBezTo>
                    <a:pt x="1114" y="5416"/>
                    <a:pt x="1025" y="5428"/>
                    <a:pt x="953" y="5458"/>
                  </a:cubicBezTo>
                  <a:cubicBezTo>
                    <a:pt x="929" y="5458"/>
                    <a:pt x="929" y="5470"/>
                    <a:pt x="918" y="5470"/>
                  </a:cubicBezTo>
                  <a:cubicBezTo>
                    <a:pt x="870" y="5446"/>
                    <a:pt x="810" y="5411"/>
                    <a:pt x="751" y="5399"/>
                  </a:cubicBezTo>
                  <a:lnTo>
                    <a:pt x="751" y="5339"/>
                  </a:lnTo>
                  <a:cubicBezTo>
                    <a:pt x="751" y="5256"/>
                    <a:pt x="679" y="5172"/>
                    <a:pt x="596" y="5172"/>
                  </a:cubicBezTo>
                  <a:cubicBezTo>
                    <a:pt x="501" y="5172"/>
                    <a:pt x="429" y="5256"/>
                    <a:pt x="429" y="5339"/>
                  </a:cubicBezTo>
                  <a:lnTo>
                    <a:pt x="429" y="5399"/>
                  </a:lnTo>
                  <a:cubicBezTo>
                    <a:pt x="167" y="5470"/>
                    <a:pt x="1" y="5696"/>
                    <a:pt x="1" y="5970"/>
                  </a:cubicBezTo>
                  <a:lnTo>
                    <a:pt x="1" y="6149"/>
                  </a:lnTo>
                  <a:cubicBezTo>
                    <a:pt x="1" y="6470"/>
                    <a:pt x="263" y="6744"/>
                    <a:pt x="596" y="6744"/>
                  </a:cubicBezTo>
                  <a:cubicBezTo>
                    <a:pt x="798" y="6744"/>
                    <a:pt x="989" y="6637"/>
                    <a:pt x="1096" y="6458"/>
                  </a:cubicBezTo>
                  <a:cubicBezTo>
                    <a:pt x="1430" y="6518"/>
                    <a:pt x="1870" y="6625"/>
                    <a:pt x="2358" y="6827"/>
                  </a:cubicBezTo>
                  <a:cubicBezTo>
                    <a:pt x="2958" y="7080"/>
                    <a:pt x="3399" y="7165"/>
                    <a:pt x="3740" y="7165"/>
                  </a:cubicBezTo>
                  <a:cubicBezTo>
                    <a:pt x="3785" y="7165"/>
                    <a:pt x="3829" y="7164"/>
                    <a:pt x="3870" y="7161"/>
                  </a:cubicBezTo>
                  <a:cubicBezTo>
                    <a:pt x="3954" y="7375"/>
                    <a:pt x="4239" y="8018"/>
                    <a:pt x="4704" y="8542"/>
                  </a:cubicBezTo>
                  <a:cubicBezTo>
                    <a:pt x="4704" y="8661"/>
                    <a:pt x="4716" y="8768"/>
                    <a:pt x="4739" y="8887"/>
                  </a:cubicBezTo>
                  <a:cubicBezTo>
                    <a:pt x="4847" y="9363"/>
                    <a:pt x="5132" y="9756"/>
                    <a:pt x="5454" y="10042"/>
                  </a:cubicBezTo>
                  <a:lnTo>
                    <a:pt x="5180" y="10042"/>
                  </a:lnTo>
                  <a:cubicBezTo>
                    <a:pt x="4692" y="10042"/>
                    <a:pt x="4323" y="10435"/>
                    <a:pt x="4323" y="10887"/>
                  </a:cubicBezTo>
                  <a:cubicBezTo>
                    <a:pt x="4323" y="10983"/>
                    <a:pt x="4394" y="11054"/>
                    <a:pt x="4489" y="11054"/>
                  </a:cubicBezTo>
                  <a:lnTo>
                    <a:pt x="7597" y="11054"/>
                  </a:lnTo>
                  <a:cubicBezTo>
                    <a:pt x="8561" y="11054"/>
                    <a:pt x="9383" y="10709"/>
                    <a:pt x="9978" y="10078"/>
                  </a:cubicBezTo>
                  <a:cubicBezTo>
                    <a:pt x="10550" y="9459"/>
                    <a:pt x="10859" y="8590"/>
                    <a:pt x="10859" y="7613"/>
                  </a:cubicBezTo>
                  <a:cubicBezTo>
                    <a:pt x="10847" y="6399"/>
                    <a:pt x="10204" y="5434"/>
                    <a:pt x="9645" y="4577"/>
                  </a:cubicBezTo>
                  <a:cubicBezTo>
                    <a:pt x="9228" y="3958"/>
                    <a:pt x="8835" y="3363"/>
                    <a:pt x="8776" y="2791"/>
                  </a:cubicBezTo>
                  <a:cubicBezTo>
                    <a:pt x="8752" y="2410"/>
                    <a:pt x="8847" y="2113"/>
                    <a:pt x="9073" y="1946"/>
                  </a:cubicBezTo>
                  <a:cubicBezTo>
                    <a:pt x="9208" y="1850"/>
                    <a:pt x="9386" y="1802"/>
                    <a:pt x="9584" y="1802"/>
                  </a:cubicBezTo>
                  <a:cubicBezTo>
                    <a:pt x="9806" y="1802"/>
                    <a:pt x="10055" y="1862"/>
                    <a:pt x="10300" y="1982"/>
                  </a:cubicBezTo>
                  <a:cubicBezTo>
                    <a:pt x="10320" y="1989"/>
                    <a:pt x="10339" y="1993"/>
                    <a:pt x="10359" y="1993"/>
                  </a:cubicBezTo>
                  <a:cubicBezTo>
                    <a:pt x="10399" y="1993"/>
                    <a:pt x="10439" y="1978"/>
                    <a:pt x="10478" y="1946"/>
                  </a:cubicBezTo>
                  <a:cubicBezTo>
                    <a:pt x="10514" y="1898"/>
                    <a:pt x="10550" y="1839"/>
                    <a:pt x="10514" y="1779"/>
                  </a:cubicBezTo>
                  <a:cubicBezTo>
                    <a:pt x="10502" y="1743"/>
                    <a:pt x="10181" y="672"/>
                    <a:pt x="9300" y="208"/>
                  </a:cubicBezTo>
                  <a:cubicBezTo>
                    <a:pt x="9036" y="69"/>
                    <a:pt x="8751" y="0"/>
                    <a:pt x="84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7"/>
            <p:cNvSpPr/>
            <p:nvPr/>
          </p:nvSpPr>
          <p:spPr>
            <a:xfrm>
              <a:off x="3823757" y="2285522"/>
              <a:ext cx="16416" cy="10304"/>
            </a:xfrm>
            <a:custGeom>
              <a:avLst/>
              <a:gdLst/>
              <a:ahLst/>
              <a:cxnLst/>
              <a:rect l="l" t="t" r="r" b="b"/>
              <a:pathLst>
                <a:path w="513" h="322" extrusionOk="0">
                  <a:moveTo>
                    <a:pt x="167" y="0"/>
                  </a:moveTo>
                  <a:cubicBezTo>
                    <a:pt x="84" y="0"/>
                    <a:pt x="1" y="72"/>
                    <a:pt x="1" y="155"/>
                  </a:cubicBezTo>
                  <a:cubicBezTo>
                    <a:pt x="1" y="250"/>
                    <a:pt x="84" y="322"/>
                    <a:pt x="167" y="322"/>
                  </a:cubicBezTo>
                  <a:lnTo>
                    <a:pt x="346" y="322"/>
                  </a:lnTo>
                  <a:cubicBezTo>
                    <a:pt x="441" y="322"/>
                    <a:pt x="513" y="250"/>
                    <a:pt x="513" y="155"/>
                  </a:cubicBezTo>
                  <a:cubicBezTo>
                    <a:pt x="513" y="72"/>
                    <a:pt x="441" y="0"/>
                    <a:pt x="3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7"/>
            <p:cNvSpPr/>
            <p:nvPr/>
          </p:nvSpPr>
          <p:spPr>
            <a:xfrm>
              <a:off x="3664493" y="2075218"/>
              <a:ext cx="26720" cy="26688"/>
            </a:xfrm>
            <a:custGeom>
              <a:avLst/>
              <a:gdLst/>
              <a:ahLst/>
              <a:cxnLst/>
              <a:rect l="l" t="t" r="r" b="b"/>
              <a:pathLst>
                <a:path w="835" h="834" extrusionOk="0">
                  <a:moveTo>
                    <a:pt x="417" y="321"/>
                  </a:moveTo>
                  <a:cubicBezTo>
                    <a:pt x="477" y="321"/>
                    <a:pt x="513" y="357"/>
                    <a:pt x="513" y="417"/>
                  </a:cubicBezTo>
                  <a:cubicBezTo>
                    <a:pt x="513" y="476"/>
                    <a:pt x="453" y="524"/>
                    <a:pt x="417" y="524"/>
                  </a:cubicBezTo>
                  <a:cubicBezTo>
                    <a:pt x="358" y="524"/>
                    <a:pt x="310" y="476"/>
                    <a:pt x="310" y="417"/>
                  </a:cubicBezTo>
                  <a:cubicBezTo>
                    <a:pt x="310" y="357"/>
                    <a:pt x="346" y="321"/>
                    <a:pt x="417" y="321"/>
                  </a:cubicBezTo>
                  <a:close/>
                  <a:moveTo>
                    <a:pt x="417" y="0"/>
                  </a:moveTo>
                  <a:cubicBezTo>
                    <a:pt x="179" y="0"/>
                    <a:pt x="1" y="202"/>
                    <a:pt x="1" y="417"/>
                  </a:cubicBezTo>
                  <a:cubicBezTo>
                    <a:pt x="1" y="655"/>
                    <a:pt x="191" y="833"/>
                    <a:pt x="417" y="833"/>
                  </a:cubicBezTo>
                  <a:cubicBezTo>
                    <a:pt x="656" y="833"/>
                    <a:pt x="834" y="643"/>
                    <a:pt x="834" y="417"/>
                  </a:cubicBezTo>
                  <a:cubicBezTo>
                    <a:pt x="834" y="202"/>
                    <a:pt x="632" y="0"/>
                    <a:pt x="4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57"/>
          <p:cNvSpPr/>
          <p:nvPr/>
        </p:nvSpPr>
        <p:spPr>
          <a:xfrm>
            <a:off x="6854422" y="2137304"/>
            <a:ext cx="367712" cy="367680"/>
          </a:xfrm>
          <a:custGeom>
            <a:avLst/>
            <a:gdLst/>
            <a:ahLst/>
            <a:cxnLst/>
            <a:rect l="l" t="t" r="r" b="b"/>
            <a:pathLst>
              <a:path w="11491" h="11490" extrusionOk="0">
                <a:moveTo>
                  <a:pt x="5585" y="1643"/>
                </a:moveTo>
                <a:lnTo>
                  <a:pt x="5585" y="3013"/>
                </a:lnTo>
                <a:cubicBezTo>
                  <a:pt x="5322" y="3482"/>
                  <a:pt x="4845" y="3751"/>
                  <a:pt x="4340" y="3751"/>
                </a:cubicBezTo>
                <a:cubicBezTo>
                  <a:pt x="4204" y="3751"/>
                  <a:pt x="4066" y="3732"/>
                  <a:pt x="3930" y="3691"/>
                </a:cubicBezTo>
                <a:lnTo>
                  <a:pt x="2966" y="2727"/>
                </a:lnTo>
                <a:lnTo>
                  <a:pt x="2966" y="2727"/>
                </a:lnTo>
                <a:cubicBezTo>
                  <a:pt x="3070" y="2737"/>
                  <a:pt x="3176" y="2742"/>
                  <a:pt x="3281" y="2742"/>
                </a:cubicBezTo>
                <a:cubicBezTo>
                  <a:pt x="3666" y="2742"/>
                  <a:pt x="4051" y="2672"/>
                  <a:pt x="4406" y="2513"/>
                </a:cubicBezTo>
                <a:cubicBezTo>
                  <a:pt x="4871" y="2322"/>
                  <a:pt x="5275" y="2024"/>
                  <a:pt x="5585" y="1643"/>
                </a:cubicBezTo>
                <a:close/>
                <a:moveTo>
                  <a:pt x="5573" y="3560"/>
                </a:moveTo>
                <a:lnTo>
                  <a:pt x="5573" y="5322"/>
                </a:lnTo>
                <a:lnTo>
                  <a:pt x="4323" y="4084"/>
                </a:lnTo>
                <a:cubicBezTo>
                  <a:pt x="4799" y="4084"/>
                  <a:pt x="5240" y="3882"/>
                  <a:pt x="5573" y="3560"/>
                </a:cubicBezTo>
                <a:close/>
                <a:moveTo>
                  <a:pt x="5918" y="3560"/>
                </a:moveTo>
                <a:cubicBezTo>
                  <a:pt x="6240" y="3882"/>
                  <a:pt x="6692" y="4084"/>
                  <a:pt x="7168" y="4084"/>
                </a:cubicBezTo>
                <a:lnTo>
                  <a:pt x="5918" y="5322"/>
                </a:lnTo>
                <a:lnTo>
                  <a:pt x="5918" y="3560"/>
                </a:lnTo>
                <a:close/>
                <a:moveTo>
                  <a:pt x="2727" y="2965"/>
                </a:moveTo>
                <a:lnTo>
                  <a:pt x="3692" y="3929"/>
                </a:lnTo>
                <a:cubicBezTo>
                  <a:pt x="3894" y="4572"/>
                  <a:pt x="3608" y="5251"/>
                  <a:pt x="3013" y="5584"/>
                </a:cubicBezTo>
                <a:lnTo>
                  <a:pt x="1644" y="5584"/>
                </a:lnTo>
                <a:cubicBezTo>
                  <a:pt x="2025" y="5275"/>
                  <a:pt x="2323" y="4870"/>
                  <a:pt x="2525" y="4406"/>
                </a:cubicBezTo>
                <a:cubicBezTo>
                  <a:pt x="2716" y="3941"/>
                  <a:pt x="2775" y="3453"/>
                  <a:pt x="2727" y="2965"/>
                </a:cubicBezTo>
                <a:close/>
                <a:moveTo>
                  <a:pt x="4085" y="4334"/>
                </a:moveTo>
                <a:lnTo>
                  <a:pt x="5335" y="5584"/>
                </a:lnTo>
                <a:lnTo>
                  <a:pt x="3561" y="5584"/>
                </a:lnTo>
                <a:cubicBezTo>
                  <a:pt x="3894" y="5251"/>
                  <a:pt x="4085" y="4799"/>
                  <a:pt x="4085" y="4334"/>
                </a:cubicBezTo>
                <a:close/>
                <a:moveTo>
                  <a:pt x="7407" y="4334"/>
                </a:moveTo>
                <a:cubicBezTo>
                  <a:pt x="7407" y="4810"/>
                  <a:pt x="7585" y="5251"/>
                  <a:pt x="7919" y="5584"/>
                </a:cubicBezTo>
                <a:lnTo>
                  <a:pt x="6156" y="5584"/>
                </a:lnTo>
                <a:lnTo>
                  <a:pt x="7407" y="4334"/>
                </a:lnTo>
                <a:close/>
                <a:moveTo>
                  <a:pt x="5918" y="1643"/>
                </a:moveTo>
                <a:cubicBezTo>
                  <a:pt x="6228" y="2024"/>
                  <a:pt x="6633" y="2322"/>
                  <a:pt x="7085" y="2513"/>
                </a:cubicBezTo>
                <a:cubicBezTo>
                  <a:pt x="7457" y="2665"/>
                  <a:pt x="7843" y="2741"/>
                  <a:pt x="8239" y="2741"/>
                </a:cubicBezTo>
                <a:cubicBezTo>
                  <a:pt x="8338" y="2741"/>
                  <a:pt x="8438" y="2736"/>
                  <a:pt x="8538" y="2727"/>
                </a:cubicBezTo>
                <a:lnTo>
                  <a:pt x="8538" y="2727"/>
                </a:lnTo>
                <a:lnTo>
                  <a:pt x="8502" y="2751"/>
                </a:lnTo>
                <a:cubicBezTo>
                  <a:pt x="8442" y="2810"/>
                  <a:pt x="8442" y="2929"/>
                  <a:pt x="8502" y="2989"/>
                </a:cubicBezTo>
                <a:cubicBezTo>
                  <a:pt x="8538" y="3025"/>
                  <a:pt x="8573" y="3036"/>
                  <a:pt x="8621" y="3036"/>
                </a:cubicBezTo>
                <a:cubicBezTo>
                  <a:pt x="8669" y="3036"/>
                  <a:pt x="8716" y="3025"/>
                  <a:pt x="8740" y="2989"/>
                </a:cubicBezTo>
                <a:lnTo>
                  <a:pt x="8764" y="2965"/>
                </a:lnTo>
                <a:lnTo>
                  <a:pt x="8764" y="2965"/>
                </a:lnTo>
                <a:cubicBezTo>
                  <a:pt x="8716" y="3453"/>
                  <a:pt x="8788" y="3941"/>
                  <a:pt x="8978" y="4406"/>
                </a:cubicBezTo>
                <a:cubicBezTo>
                  <a:pt x="9169" y="4870"/>
                  <a:pt x="9466" y="5275"/>
                  <a:pt x="9859" y="5584"/>
                </a:cubicBezTo>
                <a:lnTo>
                  <a:pt x="8490" y="5584"/>
                </a:lnTo>
                <a:cubicBezTo>
                  <a:pt x="7895" y="5251"/>
                  <a:pt x="7609" y="4572"/>
                  <a:pt x="7799" y="3929"/>
                </a:cubicBezTo>
                <a:lnTo>
                  <a:pt x="8204" y="3525"/>
                </a:lnTo>
                <a:cubicBezTo>
                  <a:pt x="8264" y="3465"/>
                  <a:pt x="8264" y="3346"/>
                  <a:pt x="8204" y="3286"/>
                </a:cubicBezTo>
                <a:cubicBezTo>
                  <a:pt x="8175" y="3257"/>
                  <a:pt x="8130" y="3242"/>
                  <a:pt x="8085" y="3242"/>
                </a:cubicBezTo>
                <a:cubicBezTo>
                  <a:pt x="8041" y="3242"/>
                  <a:pt x="7996" y="3257"/>
                  <a:pt x="7966" y="3286"/>
                </a:cubicBezTo>
                <a:lnTo>
                  <a:pt x="7561" y="3691"/>
                </a:lnTo>
                <a:cubicBezTo>
                  <a:pt x="7428" y="3731"/>
                  <a:pt x="7293" y="3750"/>
                  <a:pt x="7160" y="3750"/>
                </a:cubicBezTo>
                <a:cubicBezTo>
                  <a:pt x="6652" y="3750"/>
                  <a:pt x="6171" y="3472"/>
                  <a:pt x="5906" y="3001"/>
                </a:cubicBezTo>
                <a:lnTo>
                  <a:pt x="5906" y="1643"/>
                </a:lnTo>
                <a:close/>
                <a:moveTo>
                  <a:pt x="5347" y="5906"/>
                </a:moveTo>
                <a:lnTo>
                  <a:pt x="4097" y="7156"/>
                </a:lnTo>
                <a:cubicBezTo>
                  <a:pt x="4097" y="6680"/>
                  <a:pt x="3918" y="6239"/>
                  <a:pt x="3573" y="5906"/>
                </a:cubicBezTo>
                <a:close/>
                <a:moveTo>
                  <a:pt x="7942" y="5906"/>
                </a:moveTo>
                <a:cubicBezTo>
                  <a:pt x="7609" y="6239"/>
                  <a:pt x="7418" y="6704"/>
                  <a:pt x="7418" y="7156"/>
                </a:cubicBezTo>
                <a:lnTo>
                  <a:pt x="6168" y="5906"/>
                </a:lnTo>
                <a:close/>
                <a:moveTo>
                  <a:pt x="5585" y="6144"/>
                </a:moveTo>
                <a:lnTo>
                  <a:pt x="5585" y="7918"/>
                </a:lnTo>
                <a:cubicBezTo>
                  <a:pt x="5263" y="7585"/>
                  <a:pt x="4811" y="7394"/>
                  <a:pt x="4335" y="7394"/>
                </a:cubicBezTo>
                <a:lnTo>
                  <a:pt x="5585" y="6144"/>
                </a:lnTo>
                <a:close/>
                <a:moveTo>
                  <a:pt x="5918" y="6144"/>
                </a:moveTo>
                <a:lnTo>
                  <a:pt x="7168" y="7394"/>
                </a:lnTo>
                <a:cubicBezTo>
                  <a:pt x="6680" y="7394"/>
                  <a:pt x="6240" y="7573"/>
                  <a:pt x="5918" y="7918"/>
                </a:cubicBezTo>
                <a:lnTo>
                  <a:pt x="5918" y="6144"/>
                </a:lnTo>
                <a:close/>
                <a:moveTo>
                  <a:pt x="9859" y="5906"/>
                </a:moveTo>
                <a:cubicBezTo>
                  <a:pt x="9466" y="6215"/>
                  <a:pt x="9169" y="6620"/>
                  <a:pt x="8978" y="7085"/>
                </a:cubicBezTo>
                <a:cubicBezTo>
                  <a:pt x="8788" y="7549"/>
                  <a:pt x="8728" y="8037"/>
                  <a:pt x="8776" y="8525"/>
                </a:cubicBezTo>
                <a:lnTo>
                  <a:pt x="7799" y="7561"/>
                </a:lnTo>
                <a:cubicBezTo>
                  <a:pt x="7609" y="6918"/>
                  <a:pt x="7895" y="6239"/>
                  <a:pt x="8490" y="5906"/>
                </a:cubicBezTo>
                <a:close/>
                <a:moveTo>
                  <a:pt x="3001" y="5906"/>
                </a:moveTo>
                <a:cubicBezTo>
                  <a:pt x="3597" y="6239"/>
                  <a:pt x="3870" y="6918"/>
                  <a:pt x="3680" y="7561"/>
                </a:cubicBezTo>
                <a:lnTo>
                  <a:pt x="3275" y="7966"/>
                </a:lnTo>
                <a:cubicBezTo>
                  <a:pt x="3216" y="8025"/>
                  <a:pt x="3216" y="8144"/>
                  <a:pt x="3275" y="8204"/>
                </a:cubicBezTo>
                <a:cubicBezTo>
                  <a:pt x="3311" y="8228"/>
                  <a:pt x="3358" y="8251"/>
                  <a:pt x="3394" y="8251"/>
                </a:cubicBezTo>
                <a:cubicBezTo>
                  <a:pt x="3442" y="8251"/>
                  <a:pt x="3489" y="8228"/>
                  <a:pt x="3513" y="8204"/>
                </a:cubicBezTo>
                <a:lnTo>
                  <a:pt x="3918" y="7799"/>
                </a:lnTo>
                <a:cubicBezTo>
                  <a:pt x="4051" y="7759"/>
                  <a:pt x="4186" y="7740"/>
                  <a:pt x="4320" y="7740"/>
                </a:cubicBezTo>
                <a:cubicBezTo>
                  <a:pt x="4828" y="7740"/>
                  <a:pt x="5309" y="8018"/>
                  <a:pt x="5573" y="8490"/>
                </a:cubicBezTo>
                <a:lnTo>
                  <a:pt x="5573" y="9844"/>
                </a:lnTo>
                <a:lnTo>
                  <a:pt x="5573" y="9844"/>
                </a:lnTo>
                <a:cubicBezTo>
                  <a:pt x="5265" y="9458"/>
                  <a:pt x="4865" y="9166"/>
                  <a:pt x="4406" y="8978"/>
                </a:cubicBezTo>
                <a:cubicBezTo>
                  <a:pt x="4049" y="8823"/>
                  <a:pt x="3668" y="8751"/>
                  <a:pt x="3275" y="8751"/>
                </a:cubicBezTo>
                <a:cubicBezTo>
                  <a:pt x="3180" y="8751"/>
                  <a:pt x="3061" y="8751"/>
                  <a:pt x="2954" y="8763"/>
                </a:cubicBezTo>
                <a:lnTo>
                  <a:pt x="2977" y="8740"/>
                </a:lnTo>
                <a:cubicBezTo>
                  <a:pt x="3037" y="8680"/>
                  <a:pt x="3037" y="8561"/>
                  <a:pt x="2977" y="8501"/>
                </a:cubicBezTo>
                <a:cubicBezTo>
                  <a:pt x="2948" y="8472"/>
                  <a:pt x="2903" y="8457"/>
                  <a:pt x="2858" y="8457"/>
                </a:cubicBezTo>
                <a:cubicBezTo>
                  <a:pt x="2814" y="8457"/>
                  <a:pt x="2769" y="8472"/>
                  <a:pt x="2739" y="8501"/>
                </a:cubicBezTo>
                <a:lnTo>
                  <a:pt x="2716" y="8525"/>
                </a:lnTo>
                <a:cubicBezTo>
                  <a:pt x="2775" y="8037"/>
                  <a:pt x="2704" y="7549"/>
                  <a:pt x="2501" y="7085"/>
                </a:cubicBezTo>
                <a:cubicBezTo>
                  <a:pt x="2311" y="6620"/>
                  <a:pt x="2013" y="6227"/>
                  <a:pt x="1632" y="5906"/>
                </a:cubicBezTo>
                <a:close/>
                <a:moveTo>
                  <a:pt x="7165" y="7740"/>
                </a:moveTo>
                <a:cubicBezTo>
                  <a:pt x="7297" y="7740"/>
                  <a:pt x="7430" y="7759"/>
                  <a:pt x="7561" y="7799"/>
                </a:cubicBezTo>
                <a:lnTo>
                  <a:pt x="8538" y="8763"/>
                </a:lnTo>
                <a:cubicBezTo>
                  <a:pt x="8447" y="8757"/>
                  <a:pt x="8357" y="8754"/>
                  <a:pt x="8267" y="8754"/>
                </a:cubicBezTo>
                <a:cubicBezTo>
                  <a:pt x="7861" y="8754"/>
                  <a:pt x="7465" y="8822"/>
                  <a:pt x="7085" y="8978"/>
                </a:cubicBezTo>
                <a:cubicBezTo>
                  <a:pt x="6633" y="9168"/>
                  <a:pt x="6228" y="9466"/>
                  <a:pt x="5918" y="9847"/>
                </a:cubicBezTo>
                <a:lnTo>
                  <a:pt x="5918" y="8490"/>
                </a:lnTo>
                <a:cubicBezTo>
                  <a:pt x="6173" y="8018"/>
                  <a:pt x="6660" y="7740"/>
                  <a:pt x="7165" y="7740"/>
                </a:cubicBezTo>
                <a:close/>
                <a:moveTo>
                  <a:pt x="5752" y="0"/>
                </a:moveTo>
                <a:cubicBezTo>
                  <a:pt x="5656" y="0"/>
                  <a:pt x="5585" y="72"/>
                  <a:pt x="5585" y="167"/>
                </a:cubicBezTo>
                <a:lnTo>
                  <a:pt x="5585" y="1024"/>
                </a:lnTo>
                <a:cubicBezTo>
                  <a:pt x="5299" y="1560"/>
                  <a:pt x="4847" y="1977"/>
                  <a:pt x="4287" y="2203"/>
                </a:cubicBezTo>
                <a:cubicBezTo>
                  <a:pt x="3970" y="2334"/>
                  <a:pt x="3626" y="2397"/>
                  <a:pt x="3281" y="2397"/>
                </a:cubicBezTo>
                <a:cubicBezTo>
                  <a:pt x="3029" y="2397"/>
                  <a:pt x="2778" y="2364"/>
                  <a:pt x="2537" y="2298"/>
                </a:cubicBezTo>
                <a:lnTo>
                  <a:pt x="1918" y="1679"/>
                </a:lnTo>
                <a:cubicBezTo>
                  <a:pt x="1894" y="1649"/>
                  <a:pt x="1849" y="1634"/>
                  <a:pt x="1803" y="1634"/>
                </a:cubicBezTo>
                <a:cubicBezTo>
                  <a:pt x="1757" y="1634"/>
                  <a:pt x="1709" y="1649"/>
                  <a:pt x="1680" y="1679"/>
                </a:cubicBezTo>
                <a:cubicBezTo>
                  <a:pt x="1620" y="1739"/>
                  <a:pt x="1620" y="1858"/>
                  <a:pt x="1680" y="1917"/>
                </a:cubicBezTo>
                <a:lnTo>
                  <a:pt x="2299" y="2536"/>
                </a:lnTo>
                <a:cubicBezTo>
                  <a:pt x="2477" y="3108"/>
                  <a:pt x="2442" y="3727"/>
                  <a:pt x="2204" y="4287"/>
                </a:cubicBezTo>
                <a:cubicBezTo>
                  <a:pt x="1977" y="4834"/>
                  <a:pt x="1549" y="5299"/>
                  <a:pt x="1025" y="5584"/>
                </a:cubicBezTo>
                <a:lnTo>
                  <a:pt x="168" y="5584"/>
                </a:lnTo>
                <a:cubicBezTo>
                  <a:pt x="84" y="5584"/>
                  <a:pt x="1" y="5656"/>
                  <a:pt x="1" y="5751"/>
                </a:cubicBezTo>
                <a:cubicBezTo>
                  <a:pt x="1" y="5834"/>
                  <a:pt x="84" y="5906"/>
                  <a:pt x="168" y="5906"/>
                </a:cubicBezTo>
                <a:lnTo>
                  <a:pt x="1025" y="5906"/>
                </a:lnTo>
                <a:cubicBezTo>
                  <a:pt x="1573" y="6192"/>
                  <a:pt x="1977" y="6656"/>
                  <a:pt x="2204" y="7204"/>
                </a:cubicBezTo>
                <a:cubicBezTo>
                  <a:pt x="2430" y="7751"/>
                  <a:pt x="2465" y="8382"/>
                  <a:pt x="2299" y="8966"/>
                </a:cubicBezTo>
                <a:lnTo>
                  <a:pt x="1680" y="9573"/>
                </a:lnTo>
                <a:cubicBezTo>
                  <a:pt x="1620" y="9632"/>
                  <a:pt x="1620" y="9752"/>
                  <a:pt x="1680" y="9811"/>
                </a:cubicBezTo>
                <a:cubicBezTo>
                  <a:pt x="1715" y="9835"/>
                  <a:pt x="1763" y="9859"/>
                  <a:pt x="1799" y="9859"/>
                </a:cubicBezTo>
                <a:cubicBezTo>
                  <a:pt x="1846" y="9859"/>
                  <a:pt x="1894" y="9835"/>
                  <a:pt x="1918" y="9811"/>
                </a:cubicBezTo>
                <a:lnTo>
                  <a:pt x="2537" y="9204"/>
                </a:lnTo>
                <a:cubicBezTo>
                  <a:pt x="2786" y="9126"/>
                  <a:pt x="3044" y="9087"/>
                  <a:pt x="3302" y="9087"/>
                </a:cubicBezTo>
                <a:cubicBezTo>
                  <a:pt x="3636" y="9087"/>
                  <a:pt x="3971" y="9153"/>
                  <a:pt x="4287" y="9287"/>
                </a:cubicBezTo>
                <a:cubicBezTo>
                  <a:pt x="4835" y="9513"/>
                  <a:pt x="5299" y="9942"/>
                  <a:pt x="5585" y="10466"/>
                </a:cubicBezTo>
                <a:lnTo>
                  <a:pt x="5585" y="11323"/>
                </a:lnTo>
                <a:cubicBezTo>
                  <a:pt x="5585" y="11418"/>
                  <a:pt x="5656" y="11490"/>
                  <a:pt x="5752" y="11490"/>
                </a:cubicBezTo>
                <a:cubicBezTo>
                  <a:pt x="5835" y="11490"/>
                  <a:pt x="5906" y="11418"/>
                  <a:pt x="5906" y="11323"/>
                </a:cubicBezTo>
                <a:lnTo>
                  <a:pt x="5906" y="10466"/>
                </a:lnTo>
                <a:cubicBezTo>
                  <a:pt x="6192" y="9930"/>
                  <a:pt x="6656" y="9513"/>
                  <a:pt x="7204" y="9287"/>
                </a:cubicBezTo>
                <a:cubicBezTo>
                  <a:pt x="7522" y="9159"/>
                  <a:pt x="7859" y="9095"/>
                  <a:pt x="8198" y="9095"/>
                </a:cubicBezTo>
                <a:cubicBezTo>
                  <a:pt x="8456" y="9095"/>
                  <a:pt x="8714" y="9132"/>
                  <a:pt x="8966" y="9204"/>
                </a:cubicBezTo>
                <a:lnTo>
                  <a:pt x="9574" y="9811"/>
                </a:lnTo>
                <a:cubicBezTo>
                  <a:pt x="9609" y="9835"/>
                  <a:pt x="9645" y="9859"/>
                  <a:pt x="9693" y="9859"/>
                </a:cubicBezTo>
                <a:cubicBezTo>
                  <a:pt x="9740" y="9859"/>
                  <a:pt x="9776" y="9835"/>
                  <a:pt x="9812" y="9811"/>
                </a:cubicBezTo>
                <a:cubicBezTo>
                  <a:pt x="9871" y="9752"/>
                  <a:pt x="9871" y="9632"/>
                  <a:pt x="9812" y="9573"/>
                </a:cubicBezTo>
                <a:lnTo>
                  <a:pt x="9204" y="8966"/>
                </a:lnTo>
                <a:cubicBezTo>
                  <a:pt x="9026" y="8382"/>
                  <a:pt x="9050" y="7775"/>
                  <a:pt x="9288" y="7204"/>
                </a:cubicBezTo>
                <a:cubicBezTo>
                  <a:pt x="9514" y="6656"/>
                  <a:pt x="9943" y="6192"/>
                  <a:pt x="10466" y="5906"/>
                </a:cubicBezTo>
                <a:lnTo>
                  <a:pt x="11324" y="5906"/>
                </a:lnTo>
                <a:cubicBezTo>
                  <a:pt x="11419" y="5906"/>
                  <a:pt x="11490" y="5834"/>
                  <a:pt x="11490" y="5751"/>
                </a:cubicBezTo>
                <a:cubicBezTo>
                  <a:pt x="11490" y="5656"/>
                  <a:pt x="11419" y="5584"/>
                  <a:pt x="11336" y="5584"/>
                </a:cubicBezTo>
                <a:lnTo>
                  <a:pt x="10466" y="5584"/>
                </a:lnTo>
                <a:cubicBezTo>
                  <a:pt x="9931" y="5299"/>
                  <a:pt x="9514" y="4834"/>
                  <a:pt x="9288" y="4287"/>
                </a:cubicBezTo>
                <a:cubicBezTo>
                  <a:pt x="9073" y="3739"/>
                  <a:pt x="9038" y="3108"/>
                  <a:pt x="9204" y="2536"/>
                </a:cubicBezTo>
                <a:lnTo>
                  <a:pt x="9812" y="1917"/>
                </a:lnTo>
                <a:cubicBezTo>
                  <a:pt x="9871" y="1858"/>
                  <a:pt x="9871" y="1739"/>
                  <a:pt x="9812" y="1679"/>
                </a:cubicBezTo>
                <a:cubicBezTo>
                  <a:pt x="9782" y="1649"/>
                  <a:pt x="9737" y="1634"/>
                  <a:pt x="9693" y="1634"/>
                </a:cubicBezTo>
                <a:cubicBezTo>
                  <a:pt x="9648" y="1634"/>
                  <a:pt x="9603" y="1649"/>
                  <a:pt x="9574" y="1679"/>
                </a:cubicBezTo>
                <a:lnTo>
                  <a:pt x="8966" y="2298"/>
                </a:lnTo>
                <a:cubicBezTo>
                  <a:pt x="8720" y="2374"/>
                  <a:pt x="8470" y="2411"/>
                  <a:pt x="8220" y="2411"/>
                </a:cubicBezTo>
                <a:cubicBezTo>
                  <a:pt x="7877" y="2411"/>
                  <a:pt x="7535" y="2341"/>
                  <a:pt x="7204" y="2203"/>
                </a:cubicBezTo>
                <a:cubicBezTo>
                  <a:pt x="6656" y="1977"/>
                  <a:pt x="6192" y="1548"/>
                  <a:pt x="5918" y="1024"/>
                </a:cubicBezTo>
                <a:lnTo>
                  <a:pt x="5918" y="167"/>
                </a:lnTo>
                <a:cubicBezTo>
                  <a:pt x="5918" y="72"/>
                  <a:pt x="5835" y="0"/>
                  <a:pt x="57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7"/>
          <p:cNvSpPr/>
          <p:nvPr/>
        </p:nvSpPr>
        <p:spPr>
          <a:xfrm>
            <a:off x="6789587" y="1596869"/>
            <a:ext cx="368832" cy="281600"/>
          </a:xfrm>
          <a:custGeom>
            <a:avLst/>
            <a:gdLst/>
            <a:ahLst/>
            <a:cxnLst/>
            <a:rect l="l" t="t" r="r" b="b"/>
            <a:pathLst>
              <a:path w="11526" h="8800" extrusionOk="0">
                <a:moveTo>
                  <a:pt x="5787" y="3215"/>
                </a:moveTo>
                <a:cubicBezTo>
                  <a:pt x="5894" y="3215"/>
                  <a:pt x="5977" y="3299"/>
                  <a:pt x="5977" y="3406"/>
                </a:cubicBezTo>
                <a:cubicBezTo>
                  <a:pt x="5977" y="3501"/>
                  <a:pt x="5894" y="3596"/>
                  <a:pt x="5787" y="3596"/>
                </a:cubicBezTo>
                <a:cubicBezTo>
                  <a:pt x="5679" y="3596"/>
                  <a:pt x="5596" y="3501"/>
                  <a:pt x="5596" y="3406"/>
                </a:cubicBezTo>
                <a:cubicBezTo>
                  <a:pt x="5596" y="3299"/>
                  <a:pt x="5679" y="3215"/>
                  <a:pt x="5787" y="3215"/>
                </a:cubicBezTo>
                <a:close/>
                <a:moveTo>
                  <a:pt x="10632" y="346"/>
                </a:moveTo>
                <a:cubicBezTo>
                  <a:pt x="10894" y="346"/>
                  <a:pt x="11049" y="394"/>
                  <a:pt x="11133" y="489"/>
                </a:cubicBezTo>
                <a:cubicBezTo>
                  <a:pt x="11192" y="537"/>
                  <a:pt x="11192" y="620"/>
                  <a:pt x="11192" y="703"/>
                </a:cubicBezTo>
                <a:cubicBezTo>
                  <a:pt x="11192" y="858"/>
                  <a:pt x="11049" y="1084"/>
                  <a:pt x="10918" y="1334"/>
                </a:cubicBezTo>
                <a:lnTo>
                  <a:pt x="10787" y="1560"/>
                </a:lnTo>
                <a:cubicBezTo>
                  <a:pt x="10656" y="1346"/>
                  <a:pt x="10394" y="1096"/>
                  <a:pt x="9942" y="953"/>
                </a:cubicBezTo>
                <a:cubicBezTo>
                  <a:pt x="9922" y="945"/>
                  <a:pt x="9902" y="941"/>
                  <a:pt x="9882" y="941"/>
                </a:cubicBezTo>
                <a:cubicBezTo>
                  <a:pt x="9817" y="941"/>
                  <a:pt x="9755" y="982"/>
                  <a:pt x="9728" y="1037"/>
                </a:cubicBezTo>
                <a:cubicBezTo>
                  <a:pt x="9680" y="1132"/>
                  <a:pt x="9728" y="1227"/>
                  <a:pt x="9835" y="1275"/>
                </a:cubicBezTo>
                <a:cubicBezTo>
                  <a:pt x="10442" y="1489"/>
                  <a:pt x="10597" y="1882"/>
                  <a:pt x="10609" y="1941"/>
                </a:cubicBezTo>
                <a:cubicBezTo>
                  <a:pt x="10418" y="2394"/>
                  <a:pt x="10299" y="2894"/>
                  <a:pt x="10490" y="3477"/>
                </a:cubicBezTo>
                <a:cubicBezTo>
                  <a:pt x="10501" y="3537"/>
                  <a:pt x="10501" y="3585"/>
                  <a:pt x="10454" y="3632"/>
                </a:cubicBezTo>
                <a:cubicBezTo>
                  <a:pt x="10192" y="3977"/>
                  <a:pt x="8823" y="4108"/>
                  <a:pt x="8239" y="4132"/>
                </a:cubicBezTo>
                <a:cubicBezTo>
                  <a:pt x="7799" y="4156"/>
                  <a:pt x="7376" y="4165"/>
                  <a:pt x="7041" y="4165"/>
                </a:cubicBezTo>
                <a:cubicBezTo>
                  <a:pt x="6706" y="4165"/>
                  <a:pt x="6459" y="4156"/>
                  <a:pt x="6370" y="4144"/>
                </a:cubicBezTo>
                <a:cubicBezTo>
                  <a:pt x="6346" y="4108"/>
                  <a:pt x="6334" y="4073"/>
                  <a:pt x="6322" y="4037"/>
                </a:cubicBezTo>
                <a:cubicBezTo>
                  <a:pt x="6310" y="4025"/>
                  <a:pt x="6322" y="3966"/>
                  <a:pt x="6322" y="3966"/>
                </a:cubicBezTo>
                <a:cubicBezTo>
                  <a:pt x="6346" y="3835"/>
                  <a:pt x="6763" y="2906"/>
                  <a:pt x="7525" y="2037"/>
                </a:cubicBezTo>
                <a:cubicBezTo>
                  <a:pt x="7763" y="1751"/>
                  <a:pt x="8061" y="1465"/>
                  <a:pt x="8406" y="1203"/>
                </a:cubicBezTo>
                <a:cubicBezTo>
                  <a:pt x="8692" y="1156"/>
                  <a:pt x="8954" y="1156"/>
                  <a:pt x="9192" y="1156"/>
                </a:cubicBezTo>
                <a:cubicBezTo>
                  <a:pt x="9287" y="1156"/>
                  <a:pt x="9370" y="1096"/>
                  <a:pt x="9370" y="1001"/>
                </a:cubicBezTo>
                <a:cubicBezTo>
                  <a:pt x="9382" y="918"/>
                  <a:pt x="9311" y="822"/>
                  <a:pt x="9204" y="822"/>
                </a:cubicBezTo>
                <a:lnTo>
                  <a:pt x="8954" y="822"/>
                </a:lnTo>
                <a:cubicBezTo>
                  <a:pt x="9442" y="548"/>
                  <a:pt x="10013" y="346"/>
                  <a:pt x="10632" y="346"/>
                </a:cubicBezTo>
                <a:close/>
                <a:moveTo>
                  <a:pt x="917" y="334"/>
                </a:moveTo>
                <a:cubicBezTo>
                  <a:pt x="1548" y="334"/>
                  <a:pt x="2108" y="537"/>
                  <a:pt x="2596" y="810"/>
                </a:cubicBezTo>
                <a:lnTo>
                  <a:pt x="2358" y="810"/>
                </a:lnTo>
                <a:cubicBezTo>
                  <a:pt x="2274" y="810"/>
                  <a:pt x="2191" y="894"/>
                  <a:pt x="2191" y="989"/>
                </a:cubicBezTo>
                <a:cubicBezTo>
                  <a:pt x="2191" y="1084"/>
                  <a:pt x="2286" y="1156"/>
                  <a:pt x="2381" y="1156"/>
                </a:cubicBezTo>
                <a:cubicBezTo>
                  <a:pt x="2438" y="1153"/>
                  <a:pt x="2495" y="1151"/>
                  <a:pt x="2554" y="1151"/>
                </a:cubicBezTo>
                <a:cubicBezTo>
                  <a:pt x="2745" y="1151"/>
                  <a:pt x="2949" y="1167"/>
                  <a:pt x="3167" y="1203"/>
                </a:cubicBezTo>
                <a:cubicBezTo>
                  <a:pt x="3501" y="1465"/>
                  <a:pt x="3798" y="1763"/>
                  <a:pt x="4036" y="2037"/>
                </a:cubicBezTo>
                <a:cubicBezTo>
                  <a:pt x="4798" y="2918"/>
                  <a:pt x="5227" y="3823"/>
                  <a:pt x="5251" y="3966"/>
                </a:cubicBezTo>
                <a:lnTo>
                  <a:pt x="5251" y="4061"/>
                </a:lnTo>
                <a:cubicBezTo>
                  <a:pt x="5227" y="4085"/>
                  <a:pt x="5215" y="4120"/>
                  <a:pt x="5203" y="4168"/>
                </a:cubicBezTo>
                <a:cubicBezTo>
                  <a:pt x="5120" y="4168"/>
                  <a:pt x="4867" y="4174"/>
                  <a:pt x="4525" y="4174"/>
                </a:cubicBezTo>
                <a:cubicBezTo>
                  <a:pt x="4182" y="4174"/>
                  <a:pt x="3751" y="4168"/>
                  <a:pt x="3310" y="4144"/>
                </a:cubicBezTo>
                <a:cubicBezTo>
                  <a:pt x="2751" y="4085"/>
                  <a:pt x="1369" y="3966"/>
                  <a:pt x="1096" y="3608"/>
                </a:cubicBezTo>
                <a:cubicBezTo>
                  <a:pt x="1072" y="3573"/>
                  <a:pt x="1048" y="3525"/>
                  <a:pt x="1072" y="3465"/>
                </a:cubicBezTo>
                <a:cubicBezTo>
                  <a:pt x="1262" y="2894"/>
                  <a:pt x="1143" y="2382"/>
                  <a:pt x="953" y="1930"/>
                </a:cubicBezTo>
                <a:cubicBezTo>
                  <a:pt x="965" y="1870"/>
                  <a:pt x="1096" y="1465"/>
                  <a:pt x="1727" y="1263"/>
                </a:cubicBezTo>
                <a:cubicBezTo>
                  <a:pt x="1798" y="1227"/>
                  <a:pt x="1858" y="1156"/>
                  <a:pt x="1846" y="1072"/>
                </a:cubicBezTo>
                <a:cubicBezTo>
                  <a:pt x="1825" y="981"/>
                  <a:pt x="1753" y="924"/>
                  <a:pt x="1666" y="924"/>
                </a:cubicBezTo>
                <a:cubicBezTo>
                  <a:pt x="1651" y="924"/>
                  <a:pt x="1635" y="926"/>
                  <a:pt x="1619" y="929"/>
                </a:cubicBezTo>
                <a:cubicBezTo>
                  <a:pt x="1155" y="1084"/>
                  <a:pt x="905" y="1346"/>
                  <a:pt x="774" y="1549"/>
                </a:cubicBezTo>
                <a:lnTo>
                  <a:pt x="631" y="1322"/>
                </a:lnTo>
                <a:cubicBezTo>
                  <a:pt x="500" y="1072"/>
                  <a:pt x="369" y="846"/>
                  <a:pt x="369" y="691"/>
                </a:cubicBezTo>
                <a:cubicBezTo>
                  <a:pt x="369" y="620"/>
                  <a:pt x="369" y="537"/>
                  <a:pt x="429" y="477"/>
                </a:cubicBezTo>
                <a:cubicBezTo>
                  <a:pt x="500" y="382"/>
                  <a:pt x="667" y="334"/>
                  <a:pt x="917" y="334"/>
                </a:cubicBezTo>
                <a:close/>
                <a:moveTo>
                  <a:pt x="6680" y="4478"/>
                </a:moveTo>
                <a:lnTo>
                  <a:pt x="8751" y="5716"/>
                </a:lnTo>
                <a:lnTo>
                  <a:pt x="8751" y="5716"/>
                </a:lnTo>
                <a:lnTo>
                  <a:pt x="7108" y="5609"/>
                </a:lnTo>
                <a:lnTo>
                  <a:pt x="6501" y="4870"/>
                </a:lnTo>
                <a:lnTo>
                  <a:pt x="6453" y="4478"/>
                </a:lnTo>
                <a:close/>
                <a:moveTo>
                  <a:pt x="5120" y="4478"/>
                </a:moveTo>
                <a:cubicBezTo>
                  <a:pt x="5096" y="4597"/>
                  <a:pt x="5084" y="4728"/>
                  <a:pt x="5072" y="4882"/>
                </a:cubicBezTo>
                <a:lnTo>
                  <a:pt x="4441" y="5609"/>
                </a:lnTo>
                <a:lnTo>
                  <a:pt x="2810" y="5716"/>
                </a:lnTo>
                <a:lnTo>
                  <a:pt x="4882" y="4478"/>
                </a:lnTo>
                <a:close/>
                <a:moveTo>
                  <a:pt x="2322" y="4358"/>
                </a:moveTo>
                <a:cubicBezTo>
                  <a:pt x="2596" y="4394"/>
                  <a:pt x="2929" y="4430"/>
                  <a:pt x="3298" y="4442"/>
                </a:cubicBezTo>
                <a:cubicBezTo>
                  <a:pt x="3632" y="4466"/>
                  <a:pt x="3941" y="4478"/>
                  <a:pt x="4227" y="4478"/>
                </a:cubicBezTo>
                <a:lnTo>
                  <a:pt x="2060" y="5751"/>
                </a:lnTo>
                <a:lnTo>
                  <a:pt x="1381" y="5799"/>
                </a:lnTo>
                <a:cubicBezTo>
                  <a:pt x="1453" y="5275"/>
                  <a:pt x="1786" y="4775"/>
                  <a:pt x="2322" y="4358"/>
                </a:cubicBezTo>
                <a:close/>
                <a:moveTo>
                  <a:pt x="9239" y="4370"/>
                </a:moveTo>
                <a:cubicBezTo>
                  <a:pt x="9787" y="4775"/>
                  <a:pt x="10097" y="5275"/>
                  <a:pt x="10180" y="5811"/>
                </a:cubicBezTo>
                <a:lnTo>
                  <a:pt x="9489" y="5775"/>
                </a:lnTo>
                <a:lnTo>
                  <a:pt x="7334" y="4489"/>
                </a:lnTo>
                <a:cubicBezTo>
                  <a:pt x="7620" y="4489"/>
                  <a:pt x="7930" y="4478"/>
                  <a:pt x="8251" y="4466"/>
                </a:cubicBezTo>
                <a:cubicBezTo>
                  <a:pt x="8632" y="4442"/>
                  <a:pt x="8954" y="4418"/>
                  <a:pt x="9239" y="4370"/>
                </a:cubicBezTo>
                <a:close/>
                <a:moveTo>
                  <a:pt x="5787" y="3942"/>
                </a:moveTo>
                <a:cubicBezTo>
                  <a:pt x="5846" y="3942"/>
                  <a:pt x="5953" y="4025"/>
                  <a:pt x="6013" y="4180"/>
                </a:cubicBezTo>
                <a:cubicBezTo>
                  <a:pt x="6096" y="4370"/>
                  <a:pt x="6156" y="4656"/>
                  <a:pt x="6156" y="4930"/>
                </a:cubicBezTo>
                <a:cubicBezTo>
                  <a:pt x="6156" y="5216"/>
                  <a:pt x="6108" y="5501"/>
                  <a:pt x="6013" y="5692"/>
                </a:cubicBezTo>
                <a:cubicBezTo>
                  <a:pt x="5953" y="5847"/>
                  <a:pt x="5858" y="5930"/>
                  <a:pt x="5787" y="5930"/>
                </a:cubicBezTo>
                <a:cubicBezTo>
                  <a:pt x="5715" y="5930"/>
                  <a:pt x="5620" y="5847"/>
                  <a:pt x="5560" y="5692"/>
                </a:cubicBezTo>
                <a:cubicBezTo>
                  <a:pt x="5477" y="5501"/>
                  <a:pt x="5418" y="5216"/>
                  <a:pt x="5418" y="4930"/>
                </a:cubicBezTo>
                <a:cubicBezTo>
                  <a:pt x="5418" y="4656"/>
                  <a:pt x="5453" y="4370"/>
                  <a:pt x="5560" y="4180"/>
                </a:cubicBezTo>
                <a:cubicBezTo>
                  <a:pt x="5632" y="4025"/>
                  <a:pt x="5727" y="3942"/>
                  <a:pt x="5787" y="3942"/>
                </a:cubicBezTo>
                <a:close/>
                <a:moveTo>
                  <a:pt x="5096" y="5370"/>
                </a:moveTo>
                <a:cubicBezTo>
                  <a:pt x="5179" y="5787"/>
                  <a:pt x="5334" y="6097"/>
                  <a:pt x="5548" y="6216"/>
                </a:cubicBezTo>
                <a:cubicBezTo>
                  <a:pt x="5477" y="6442"/>
                  <a:pt x="5298" y="6859"/>
                  <a:pt x="5084" y="7275"/>
                </a:cubicBezTo>
                <a:cubicBezTo>
                  <a:pt x="4906" y="7633"/>
                  <a:pt x="4739" y="7895"/>
                  <a:pt x="4584" y="8109"/>
                </a:cubicBezTo>
                <a:cubicBezTo>
                  <a:pt x="4358" y="8407"/>
                  <a:pt x="4203" y="8442"/>
                  <a:pt x="4144" y="8466"/>
                </a:cubicBezTo>
                <a:cubicBezTo>
                  <a:pt x="4068" y="8471"/>
                  <a:pt x="3994" y="8474"/>
                  <a:pt x="3920" y="8474"/>
                </a:cubicBezTo>
                <a:cubicBezTo>
                  <a:pt x="3493" y="8474"/>
                  <a:pt x="3094" y="8384"/>
                  <a:pt x="2739" y="8180"/>
                </a:cubicBezTo>
                <a:lnTo>
                  <a:pt x="2977" y="7895"/>
                </a:lnTo>
                <a:cubicBezTo>
                  <a:pt x="3036" y="7823"/>
                  <a:pt x="3012" y="7716"/>
                  <a:pt x="2953" y="7656"/>
                </a:cubicBezTo>
                <a:cubicBezTo>
                  <a:pt x="2924" y="7632"/>
                  <a:pt x="2889" y="7622"/>
                  <a:pt x="2854" y="7622"/>
                </a:cubicBezTo>
                <a:cubicBezTo>
                  <a:pt x="2803" y="7622"/>
                  <a:pt x="2750" y="7645"/>
                  <a:pt x="2715" y="7680"/>
                </a:cubicBezTo>
                <a:lnTo>
                  <a:pt x="2453" y="7990"/>
                </a:lnTo>
                <a:cubicBezTo>
                  <a:pt x="2215" y="7811"/>
                  <a:pt x="1989" y="7573"/>
                  <a:pt x="1786" y="7275"/>
                </a:cubicBezTo>
                <a:cubicBezTo>
                  <a:pt x="1524" y="6918"/>
                  <a:pt x="1393" y="6525"/>
                  <a:pt x="1369" y="6156"/>
                </a:cubicBezTo>
                <a:lnTo>
                  <a:pt x="4144" y="5978"/>
                </a:lnTo>
                <a:lnTo>
                  <a:pt x="3179" y="7121"/>
                </a:lnTo>
                <a:cubicBezTo>
                  <a:pt x="3120" y="7204"/>
                  <a:pt x="3132" y="7299"/>
                  <a:pt x="3191" y="7359"/>
                </a:cubicBezTo>
                <a:cubicBezTo>
                  <a:pt x="3227" y="7395"/>
                  <a:pt x="3274" y="7406"/>
                  <a:pt x="3298" y="7406"/>
                </a:cubicBezTo>
                <a:cubicBezTo>
                  <a:pt x="3346" y="7406"/>
                  <a:pt x="3393" y="7395"/>
                  <a:pt x="3429" y="7347"/>
                </a:cubicBezTo>
                <a:lnTo>
                  <a:pt x="5096" y="5370"/>
                </a:lnTo>
                <a:close/>
                <a:moveTo>
                  <a:pt x="6465" y="5370"/>
                </a:moveTo>
                <a:lnTo>
                  <a:pt x="8132" y="7335"/>
                </a:lnTo>
                <a:cubicBezTo>
                  <a:pt x="8168" y="7371"/>
                  <a:pt x="8215" y="7395"/>
                  <a:pt x="8275" y="7395"/>
                </a:cubicBezTo>
                <a:cubicBezTo>
                  <a:pt x="8311" y="7395"/>
                  <a:pt x="8346" y="7371"/>
                  <a:pt x="8370" y="7347"/>
                </a:cubicBezTo>
                <a:cubicBezTo>
                  <a:pt x="8454" y="7287"/>
                  <a:pt x="8454" y="7180"/>
                  <a:pt x="8394" y="7109"/>
                </a:cubicBezTo>
                <a:lnTo>
                  <a:pt x="7418" y="5966"/>
                </a:lnTo>
                <a:lnTo>
                  <a:pt x="10204" y="6144"/>
                </a:lnTo>
                <a:cubicBezTo>
                  <a:pt x="10180" y="6513"/>
                  <a:pt x="10037" y="6906"/>
                  <a:pt x="9787" y="7275"/>
                </a:cubicBezTo>
                <a:cubicBezTo>
                  <a:pt x="9585" y="7573"/>
                  <a:pt x="9358" y="7811"/>
                  <a:pt x="9120" y="7990"/>
                </a:cubicBezTo>
                <a:lnTo>
                  <a:pt x="8847" y="7668"/>
                </a:lnTo>
                <a:cubicBezTo>
                  <a:pt x="8815" y="7631"/>
                  <a:pt x="8774" y="7613"/>
                  <a:pt x="8731" y="7613"/>
                </a:cubicBezTo>
                <a:cubicBezTo>
                  <a:pt x="8691" y="7613"/>
                  <a:pt x="8648" y="7628"/>
                  <a:pt x="8608" y="7656"/>
                </a:cubicBezTo>
                <a:cubicBezTo>
                  <a:pt x="8537" y="7716"/>
                  <a:pt x="8537" y="7823"/>
                  <a:pt x="8596" y="7895"/>
                </a:cubicBezTo>
                <a:lnTo>
                  <a:pt x="8835" y="8180"/>
                </a:lnTo>
                <a:cubicBezTo>
                  <a:pt x="8479" y="8384"/>
                  <a:pt x="8080" y="8474"/>
                  <a:pt x="7645" y="8474"/>
                </a:cubicBezTo>
                <a:cubicBezTo>
                  <a:pt x="7571" y="8474"/>
                  <a:pt x="7495" y="8471"/>
                  <a:pt x="7418" y="8466"/>
                </a:cubicBezTo>
                <a:cubicBezTo>
                  <a:pt x="7358" y="8466"/>
                  <a:pt x="7215" y="8407"/>
                  <a:pt x="6989" y="8109"/>
                </a:cubicBezTo>
                <a:cubicBezTo>
                  <a:pt x="6822" y="7895"/>
                  <a:pt x="6668" y="7609"/>
                  <a:pt x="6489" y="7275"/>
                </a:cubicBezTo>
                <a:cubicBezTo>
                  <a:pt x="6275" y="6859"/>
                  <a:pt x="6096" y="6442"/>
                  <a:pt x="6013" y="6216"/>
                </a:cubicBezTo>
                <a:cubicBezTo>
                  <a:pt x="6227" y="6097"/>
                  <a:pt x="6394" y="5763"/>
                  <a:pt x="6465" y="5370"/>
                </a:cubicBezTo>
                <a:close/>
                <a:moveTo>
                  <a:pt x="869" y="1"/>
                </a:moveTo>
                <a:cubicBezTo>
                  <a:pt x="500" y="1"/>
                  <a:pt x="262" y="84"/>
                  <a:pt x="119" y="263"/>
                </a:cubicBezTo>
                <a:cubicBezTo>
                  <a:pt x="0" y="429"/>
                  <a:pt x="0" y="608"/>
                  <a:pt x="0" y="703"/>
                </a:cubicBezTo>
                <a:cubicBezTo>
                  <a:pt x="0" y="953"/>
                  <a:pt x="143" y="1203"/>
                  <a:pt x="310" y="1501"/>
                </a:cubicBezTo>
                <a:cubicBezTo>
                  <a:pt x="595" y="2001"/>
                  <a:pt x="965" y="2644"/>
                  <a:pt x="715" y="3358"/>
                </a:cubicBezTo>
                <a:cubicBezTo>
                  <a:pt x="655" y="3525"/>
                  <a:pt x="679" y="3680"/>
                  <a:pt x="786" y="3823"/>
                </a:cubicBezTo>
                <a:cubicBezTo>
                  <a:pt x="929" y="4025"/>
                  <a:pt x="1286" y="4192"/>
                  <a:pt x="1822" y="4299"/>
                </a:cubicBezTo>
                <a:cubicBezTo>
                  <a:pt x="857" y="5156"/>
                  <a:pt x="715" y="6394"/>
                  <a:pt x="1453" y="7466"/>
                </a:cubicBezTo>
                <a:cubicBezTo>
                  <a:pt x="1858" y="8026"/>
                  <a:pt x="2322" y="8418"/>
                  <a:pt x="2834" y="8621"/>
                </a:cubicBezTo>
                <a:cubicBezTo>
                  <a:pt x="3155" y="8740"/>
                  <a:pt x="3477" y="8799"/>
                  <a:pt x="3834" y="8799"/>
                </a:cubicBezTo>
                <a:cubicBezTo>
                  <a:pt x="3929" y="8799"/>
                  <a:pt x="4024" y="8799"/>
                  <a:pt x="4120" y="8788"/>
                </a:cubicBezTo>
                <a:cubicBezTo>
                  <a:pt x="4322" y="8776"/>
                  <a:pt x="4548" y="8609"/>
                  <a:pt x="4786" y="8311"/>
                </a:cubicBezTo>
                <a:cubicBezTo>
                  <a:pt x="4953" y="8085"/>
                  <a:pt x="5144" y="7787"/>
                  <a:pt x="5322" y="7418"/>
                </a:cubicBezTo>
                <a:cubicBezTo>
                  <a:pt x="5418" y="7252"/>
                  <a:pt x="5489" y="7097"/>
                  <a:pt x="5548" y="6942"/>
                </a:cubicBezTo>
                <a:lnTo>
                  <a:pt x="5548" y="7537"/>
                </a:lnTo>
                <a:cubicBezTo>
                  <a:pt x="5548" y="7633"/>
                  <a:pt x="5620" y="7704"/>
                  <a:pt x="5715" y="7704"/>
                </a:cubicBezTo>
                <a:cubicBezTo>
                  <a:pt x="5799" y="7704"/>
                  <a:pt x="5870" y="7633"/>
                  <a:pt x="5870" y="7537"/>
                </a:cubicBezTo>
                <a:lnTo>
                  <a:pt x="5870" y="6954"/>
                </a:lnTo>
                <a:cubicBezTo>
                  <a:pt x="5929" y="7109"/>
                  <a:pt x="6013" y="7252"/>
                  <a:pt x="6096" y="7418"/>
                </a:cubicBezTo>
                <a:cubicBezTo>
                  <a:pt x="6287" y="7787"/>
                  <a:pt x="6465" y="8085"/>
                  <a:pt x="6632" y="8311"/>
                </a:cubicBezTo>
                <a:cubicBezTo>
                  <a:pt x="6870" y="8621"/>
                  <a:pt x="7096" y="8776"/>
                  <a:pt x="7299" y="8788"/>
                </a:cubicBezTo>
                <a:cubicBezTo>
                  <a:pt x="7406" y="8799"/>
                  <a:pt x="7501" y="8799"/>
                  <a:pt x="7584" y="8799"/>
                </a:cubicBezTo>
                <a:cubicBezTo>
                  <a:pt x="7942" y="8799"/>
                  <a:pt x="8275" y="8740"/>
                  <a:pt x="8585" y="8621"/>
                </a:cubicBezTo>
                <a:cubicBezTo>
                  <a:pt x="9108" y="8418"/>
                  <a:pt x="9585" y="8026"/>
                  <a:pt x="9966" y="7466"/>
                </a:cubicBezTo>
                <a:cubicBezTo>
                  <a:pt x="10728" y="6394"/>
                  <a:pt x="10561" y="5156"/>
                  <a:pt x="9597" y="4299"/>
                </a:cubicBezTo>
                <a:cubicBezTo>
                  <a:pt x="10144" y="4192"/>
                  <a:pt x="10490" y="4025"/>
                  <a:pt x="10632" y="3823"/>
                </a:cubicBezTo>
                <a:cubicBezTo>
                  <a:pt x="10740" y="3680"/>
                  <a:pt x="10775" y="3525"/>
                  <a:pt x="10716" y="3358"/>
                </a:cubicBezTo>
                <a:cubicBezTo>
                  <a:pt x="10478" y="2644"/>
                  <a:pt x="10835" y="2001"/>
                  <a:pt x="11109" y="1501"/>
                </a:cubicBezTo>
                <a:cubicBezTo>
                  <a:pt x="11275" y="1203"/>
                  <a:pt x="11430" y="941"/>
                  <a:pt x="11430" y="703"/>
                </a:cubicBezTo>
                <a:cubicBezTo>
                  <a:pt x="11525" y="608"/>
                  <a:pt x="11525" y="406"/>
                  <a:pt x="11394" y="263"/>
                </a:cubicBezTo>
                <a:cubicBezTo>
                  <a:pt x="11252" y="84"/>
                  <a:pt x="11013" y="1"/>
                  <a:pt x="10632" y="1"/>
                </a:cubicBezTo>
                <a:cubicBezTo>
                  <a:pt x="9120" y="1"/>
                  <a:pt x="7942" y="989"/>
                  <a:pt x="7215" y="1846"/>
                </a:cubicBezTo>
                <a:cubicBezTo>
                  <a:pt x="6787" y="2346"/>
                  <a:pt x="6465" y="2834"/>
                  <a:pt x="6287" y="3144"/>
                </a:cubicBezTo>
                <a:cubicBezTo>
                  <a:pt x="6275" y="3168"/>
                  <a:pt x="6275" y="3180"/>
                  <a:pt x="6263" y="3204"/>
                </a:cubicBezTo>
                <a:cubicBezTo>
                  <a:pt x="6227" y="3132"/>
                  <a:pt x="6180" y="3061"/>
                  <a:pt x="6120" y="3013"/>
                </a:cubicBezTo>
                <a:cubicBezTo>
                  <a:pt x="6168" y="2846"/>
                  <a:pt x="6287" y="2442"/>
                  <a:pt x="6441" y="2013"/>
                </a:cubicBezTo>
                <a:cubicBezTo>
                  <a:pt x="6775" y="1084"/>
                  <a:pt x="6977" y="1049"/>
                  <a:pt x="6977" y="1049"/>
                </a:cubicBezTo>
                <a:cubicBezTo>
                  <a:pt x="6977" y="1049"/>
                  <a:pt x="7001" y="1060"/>
                  <a:pt x="7049" y="1144"/>
                </a:cubicBezTo>
                <a:cubicBezTo>
                  <a:pt x="7081" y="1193"/>
                  <a:pt x="7136" y="1225"/>
                  <a:pt x="7195" y="1225"/>
                </a:cubicBezTo>
                <a:cubicBezTo>
                  <a:pt x="7221" y="1225"/>
                  <a:pt x="7249" y="1218"/>
                  <a:pt x="7275" y="1203"/>
                </a:cubicBezTo>
                <a:cubicBezTo>
                  <a:pt x="7346" y="1156"/>
                  <a:pt x="7382" y="1049"/>
                  <a:pt x="7334" y="977"/>
                </a:cubicBezTo>
                <a:cubicBezTo>
                  <a:pt x="7205" y="779"/>
                  <a:pt x="7068" y="721"/>
                  <a:pt x="6971" y="721"/>
                </a:cubicBezTo>
                <a:cubicBezTo>
                  <a:pt x="6951" y="721"/>
                  <a:pt x="6934" y="723"/>
                  <a:pt x="6918" y="727"/>
                </a:cubicBezTo>
                <a:cubicBezTo>
                  <a:pt x="6561" y="763"/>
                  <a:pt x="6287" y="1394"/>
                  <a:pt x="6096" y="1930"/>
                </a:cubicBezTo>
                <a:cubicBezTo>
                  <a:pt x="5965" y="2311"/>
                  <a:pt x="5858" y="2692"/>
                  <a:pt x="5799" y="2870"/>
                </a:cubicBezTo>
                <a:lnTo>
                  <a:pt x="5715" y="2870"/>
                </a:lnTo>
                <a:cubicBezTo>
                  <a:pt x="5668" y="2668"/>
                  <a:pt x="5548" y="2299"/>
                  <a:pt x="5418" y="1930"/>
                </a:cubicBezTo>
                <a:cubicBezTo>
                  <a:pt x="5215" y="1394"/>
                  <a:pt x="4953" y="763"/>
                  <a:pt x="4596" y="727"/>
                </a:cubicBezTo>
                <a:cubicBezTo>
                  <a:pt x="4576" y="723"/>
                  <a:pt x="4555" y="721"/>
                  <a:pt x="4533" y="721"/>
                </a:cubicBezTo>
                <a:cubicBezTo>
                  <a:pt x="4422" y="721"/>
                  <a:pt x="4288" y="779"/>
                  <a:pt x="4179" y="977"/>
                </a:cubicBezTo>
                <a:cubicBezTo>
                  <a:pt x="4132" y="1049"/>
                  <a:pt x="4167" y="1156"/>
                  <a:pt x="4239" y="1203"/>
                </a:cubicBezTo>
                <a:cubicBezTo>
                  <a:pt x="4261" y="1214"/>
                  <a:pt x="4286" y="1220"/>
                  <a:pt x="4313" y="1220"/>
                </a:cubicBezTo>
                <a:cubicBezTo>
                  <a:pt x="4371" y="1220"/>
                  <a:pt x="4432" y="1193"/>
                  <a:pt x="4465" y="1144"/>
                </a:cubicBezTo>
                <a:cubicBezTo>
                  <a:pt x="4501" y="1049"/>
                  <a:pt x="4536" y="1049"/>
                  <a:pt x="4536" y="1049"/>
                </a:cubicBezTo>
                <a:cubicBezTo>
                  <a:pt x="4536" y="1049"/>
                  <a:pt x="4727" y="1084"/>
                  <a:pt x="5072" y="2013"/>
                </a:cubicBezTo>
                <a:cubicBezTo>
                  <a:pt x="5215" y="2430"/>
                  <a:pt x="5334" y="2846"/>
                  <a:pt x="5382" y="3013"/>
                </a:cubicBezTo>
                <a:cubicBezTo>
                  <a:pt x="5322" y="3073"/>
                  <a:pt x="5275" y="3132"/>
                  <a:pt x="5251" y="3204"/>
                </a:cubicBezTo>
                <a:cubicBezTo>
                  <a:pt x="5239" y="3180"/>
                  <a:pt x="5215" y="3168"/>
                  <a:pt x="5215" y="3144"/>
                </a:cubicBezTo>
                <a:cubicBezTo>
                  <a:pt x="5037" y="2834"/>
                  <a:pt x="4727" y="2346"/>
                  <a:pt x="4298" y="1846"/>
                </a:cubicBezTo>
                <a:cubicBezTo>
                  <a:pt x="3584" y="989"/>
                  <a:pt x="2393" y="1"/>
                  <a:pt x="86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57"/>
          <p:cNvGrpSpPr/>
          <p:nvPr/>
        </p:nvGrpSpPr>
        <p:grpSpPr>
          <a:xfrm>
            <a:off x="6316136" y="2201317"/>
            <a:ext cx="333024" cy="352896"/>
            <a:chOff x="2512749" y="1965042"/>
            <a:chExt cx="333024" cy="352896"/>
          </a:xfrm>
        </p:grpSpPr>
        <p:sp>
          <p:nvSpPr>
            <p:cNvPr id="579" name="Google Shape;579;p57"/>
            <p:cNvSpPr/>
            <p:nvPr/>
          </p:nvSpPr>
          <p:spPr>
            <a:xfrm>
              <a:off x="2590829" y="2129682"/>
              <a:ext cx="49568" cy="60224"/>
            </a:xfrm>
            <a:custGeom>
              <a:avLst/>
              <a:gdLst/>
              <a:ahLst/>
              <a:cxnLst/>
              <a:rect l="l" t="t" r="r" b="b"/>
              <a:pathLst>
                <a:path w="1549" h="1882" extrusionOk="0">
                  <a:moveTo>
                    <a:pt x="775" y="1"/>
                  </a:moveTo>
                  <a:cubicBezTo>
                    <a:pt x="358" y="1"/>
                    <a:pt x="1" y="346"/>
                    <a:pt x="1" y="775"/>
                  </a:cubicBezTo>
                  <a:lnTo>
                    <a:pt x="1" y="1120"/>
                  </a:lnTo>
                  <a:cubicBezTo>
                    <a:pt x="1" y="1537"/>
                    <a:pt x="346" y="1882"/>
                    <a:pt x="775" y="1882"/>
                  </a:cubicBezTo>
                  <a:cubicBezTo>
                    <a:pt x="1203" y="1882"/>
                    <a:pt x="1549" y="1548"/>
                    <a:pt x="1549" y="1120"/>
                  </a:cubicBezTo>
                  <a:lnTo>
                    <a:pt x="1549" y="775"/>
                  </a:lnTo>
                  <a:cubicBezTo>
                    <a:pt x="1537" y="667"/>
                    <a:pt x="1525" y="548"/>
                    <a:pt x="1465" y="441"/>
                  </a:cubicBezTo>
                  <a:cubicBezTo>
                    <a:pt x="1431" y="390"/>
                    <a:pt x="1372" y="351"/>
                    <a:pt x="1315" y="351"/>
                  </a:cubicBezTo>
                  <a:cubicBezTo>
                    <a:pt x="1293" y="351"/>
                    <a:pt x="1271" y="356"/>
                    <a:pt x="1251" y="370"/>
                  </a:cubicBezTo>
                  <a:cubicBezTo>
                    <a:pt x="1180" y="417"/>
                    <a:pt x="1132" y="501"/>
                    <a:pt x="1180" y="584"/>
                  </a:cubicBezTo>
                  <a:cubicBezTo>
                    <a:pt x="1203" y="644"/>
                    <a:pt x="1227" y="703"/>
                    <a:pt x="1227" y="775"/>
                  </a:cubicBezTo>
                  <a:lnTo>
                    <a:pt x="1227" y="1120"/>
                  </a:lnTo>
                  <a:cubicBezTo>
                    <a:pt x="1227" y="1358"/>
                    <a:pt x="1025" y="1560"/>
                    <a:pt x="775" y="1560"/>
                  </a:cubicBezTo>
                  <a:cubicBezTo>
                    <a:pt x="525" y="1560"/>
                    <a:pt x="334" y="1370"/>
                    <a:pt x="334" y="1120"/>
                  </a:cubicBezTo>
                  <a:lnTo>
                    <a:pt x="334" y="775"/>
                  </a:lnTo>
                  <a:cubicBezTo>
                    <a:pt x="334" y="536"/>
                    <a:pt x="525" y="322"/>
                    <a:pt x="775" y="322"/>
                  </a:cubicBezTo>
                  <a:cubicBezTo>
                    <a:pt x="870" y="322"/>
                    <a:pt x="942" y="251"/>
                    <a:pt x="942" y="167"/>
                  </a:cubicBezTo>
                  <a:cubicBezTo>
                    <a:pt x="942" y="72"/>
                    <a:pt x="870" y="1"/>
                    <a:pt x="77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7"/>
            <p:cNvSpPr/>
            <p:nvPr/>
          </p:nvSpPr>
          <p:spPr>
            <a:xfrm>
              <a:off x="2718477" y="2129682"/>
              <a:ext cx="49568" cy="60224"/>
            </a:xfrm>
            <a:custGeom>
              <a:avLst/>
              <a:gdLst/>
              <a:ahLst/>
              <a:cxnLst/>
              <a:rect l="l" t="t" r="r" b="b"/>
              <a:pathLst>
                <a:path w="1549" h="1882" extrusionOk="0">
                  <a:moveTo>
                    <a:pt x="774" y="1"/>
                  </a:moveTo>
                  <a:cubicBezTo>
                    <a:pt x="358" y="1"/>
                    <a:pt x="1" y="346"/>
                    <a:pt x="1" y="775"/>
                  </a:cubicBezTo>
                  <a:lnTo>
                    <a:pt x="1" y="1120"/>
                  </a:lnTo>
                  <a:cubicBezTo>
                    <a:pt x="1" y="1537"/>
                    <a:pt x="346" y="1882"/>
                    <a:pt x="774" y="1882"/>
                  </a:cubicBezTo>
                  <a:cubicBezTo>
                    <a:pt x="1191" y="1882"/>
                    <a:pt x="1548" y="1548"/>
                    <a:pt x="1548" y="1120"/>
                  </a:cubicBezTo>
                  <a:lnTo>
                    <a:pt x="1548" y="775"/>
                  </a:lnTo>
                  <a:cubicBezTo>
                    <a:pt x="1536" y="667"/>
                    <a:pt x="1501" y="548"/>
                    <a:pt x="1465" y="441"/>
                  </a:cubicBezTo>
                  <a:cubicBezTo>
                    <a:pt x="1431" y="390"/>
                    <a:pt x="1372" y="351"/>
                    <a:pt x="1315" y="351"/>
                  </a:cubicBezTo>
                  <a:cubicBezTo>
                    <a:pt x="1292" y="351"/>
                    <a:pt x="1271" y="356"/>
                    <a:pt x="1251" y="370"/>
                  </a:cubicBezTo>
                  <a:cubicBezTo>
                    <a:pt x="1179" y="417"/>
                    <a:pt x="1132" y="501"/>
                    <a:pt x="1179" y="584"/>
                  </a:cubicBezTo>
                  <a:cubicBezTo>
                    <a:pt x="1203" y="644"/>
                    <a:pt x="1215" y="703"/>
                    <a:pt x="1215" y="775"/>
                  </a:cubicBezTo>
                  <a:lnTo>
                    <a:pt x="1215" y="1120"/>
                  </a:lnTo>
                  <a:cubicBezTo>
                    <a:pt x="1215" y="1358"/>
                    <a:pt x="1024" y="1560"/>
                    <a:pt x="774" y="1560"/>
                  </a:cubicBezTo>
                  <a:cubicBezTo>
                    <a:pt x="536" y="1560"/>
                    <a:pt x="322" y="1370"/>
                    <a:pt x="322" y="1120"/>
                  </a:cubicBezTo>
                  <a:lnTo>
                    <a:pt x="322" y="775"/>
                  </a:lnTo>
                  <a:cubicBezTo>
                    <a:pt x="322" y="536"/>
                    <a:pt x="524" y="322"/>
                    <a:pt x="774" y="322"/>
                  </a:cubicBezTo>
                  <a:cubicBezTo>
                    <a:pt x="870" y="322"/>
                    <a:pt x="941" y="251"/>
                    <a:pt x="941" y="167"/>
                  </a:cubicBezTo>
                  <a:cubicBezTo>
                    <a:pt x="941" y="72"/>
                    <a:pt x="870" y="1"/>
                    <a:pt x="7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7"/>
            <p:cNvSpPr/>
            <p:nvPr/>
          </p:nvSpPr>
          <p:spPr>
            <a:xfrm>
              <a:off x="2624365" y="2242994"/>
              <a:ext cx="110528" cy="52064"/>
            </a:xfrm>
            <a:custGeom>
              <a:avLst/>
              <a:gdLst/>
              <a:ahLst/>
              <a:cxnLst/>
              <a:rect l="l" t="t" r="r" b="b"/>
              <a:pathLst>
                <a:path w="3454" h="1627" extrusionOk="0">
                  <a:moveTo>
                    <a:pt x="1870" y="365"/>
                  </a:moveTo>
                  <a:cubicBezTo>
                    <a:pt x="1882" y="365"/>
                    <a:pt x="1882" y="389"/>
                    <a:pt x="1906" y="389"/>
                  </a:cubicBezTo>
                  <a:cubicBezTo>
                    <a:pt x="2001" y="460"/>
                    <a:pt x="2120" y="508"/>
                    <a:pt x="2239" y="555"/>
                  </a:cubicBezTo>
                  <a:lnTo>
                    <a:pt x="2239" y="793"/>
                  </a:lnTo>
                  <a:cubicBezTo>
                    <a:pt x="2239" y="1091"/>
                    <a:pt x="2001" y="1329"/>
                    <a:pt x="1703" y="1329"/>
                  </a:cubicBezTo>
                  <a:cubicBezTo>
                    <a:pt x="1406" y="1329"/>
                    <a:pt x="1168" y="1091"/>
                    <a:pt x="1168" y="793"/>
                  </a:cubicBezTo>
                  <a:lnTo>
                    <a:pt x="1168" y="555"/>
                  </a:lnTo>
                  <a:cubicBezTo>
                    <a:pt x="1287" y="520"/>
                    <a:pt x="1406" y="460"/>
                    <a:pt x="1513" y="389"/>
                  </a:cubicBezTo>
                  <a:cubicBezTo>
                    <a:pt x="1525" y="389"/>
                    <a:pt x="1525" y="365"/>
                    <a:pt x="1537" y="365"/>
                  </a:cubicBezTo>
                  <a:lnTo>
                    <a:pt x="1537" y="603"/>
                  </a:lnTo>
                  <a:cubicBezTo>
                    <a:pt x="1537" y="698"/>
                    <a:pt x="1620" y="770"/>
                    <a:pt x="1703" y="770"/>
                  </a:cubicBezTo>
                  <a:cubicBezTo>
                    <a:pt x="1799" y="770"/>
                    <a:pt x="1870" y="698"/>
                    <a:pt x="1870" y="603"/>
                  </a:cubicBezTo>
                  <a:lnTo>
                    <a:pt x="1870" y="365"/>
                  </a:lnTo>
                  <a:close/>
                  <a:moveTo>
                    <a:pt x="173" y="0"/>
                  </a:moveTo>
                  <a:cubicBezTo>
                    <a:pt x="132" y="0"/>
                    <a:pt x="91" y="18"/>
                    <a:pt x="60" y="55"/>
                  </a:cubicBezTo>
                  <a:cubicBezTo>
                    <a:pt x="1" y="115"/>
                    <a:pt x="1" y="222"/>
                    <a:pt x="72" y="282"/>
                  </a:cubicBezTo>
                  <a:cubicBezTo>
                    <a:pt x="298" y="472"/>
                    <a:pt x="572" y="591"/>
                    <a:pt x="870" y="591"/>
                  </a:cubicBezTo>
                  <a:lnTo>
                    <a:pt x="894" y="591"/>
                  </a:lnTo>
                  <a:lnTo>
                    <a:pt x="894" y="770"/>
                  </a:lnTo>
                  <a:cubicBezTo>
                    <a:pt x="894" y="1246"/>
                    <a:pt x="1275" y="1627"/>
                    <a:pt x="1739" y="1627"/>
                  </a:cubicBezTo>
                  <a:cubicBezTo>
                    <a:pt x="2203" y="1627"/>
                    <a:pt x="2584" y="1234"/>
                    <a:pt x="2584" y="770"/>
                  </a:cubicBezTo>
                  <a:lnTo>
                    <a:pt x="2584" y="591"/>
                  </a:lnTo>
                  <a:lnTo>
                    <a:pt x="2596" y="591"/>
                  </a:lnTo>
                  <a:cubicBezTo>
                    <a:pt x="2894" y="591"/>
                    <a:pt x="3180" y="496"/>
                    <a:pt x="3406" y="282"/>
                  </a:cubicBezTo>
                  <a:cubicBezTo>
                    <a:pt x="3454" y="234"/>
                    <a:pt x="3454" y="139"/>
                    <a:pt x="3394" y="55"/>
                  </a:cubicBezTo>
                  <a:cubicBezTo>
                    <a:pt x="3361" y="23"/>
                    <a:pt x="3314" y="4"/>
                    <a:pt x="3268" y="4"/>
                  </a:cubicBezTo>
                  <a:cubicBezTo>
                    <a:pt x="3231" y="4"/>
                    <a:pt x="3195" y="17"/>
                    <a:pt x="3168" y="43"/>
                  </a:cubicBezTo>
                  <a:cubicBezTo>
                    <a:pt x="3001" y="198"/>
                    <a:pt x="2799" y="270"/>
                    <a:pt x="2584" y="270"/>
                  </a:cubicBezTo>
                  <a:cubicBezTo>
                    <a:pt x="2406" y="270"/>
                    <a:pt x="2239" y="210"/>
                    <a:pt x="2096" y="115"/>
                  </a:cubicBezTo>
                  <a:cubicBezTo>
                    <a:pt x="1983" y="43"/>
                    <a:pt x="1852" y="8"/>
                    <a:pt x="1721" y="8"/>
                  </a:cubicBezTo>
                  <a:cubicBezTo>
                    <a:pt x="1590" y="8"/>
                    <a:pt x="1459" y="43"/>
                    <a:pt x="1346" y="115"/>
                  </a:cubicBezTo>
                  <a:cubicBezTo>
                    <a:pt x="1203" y="222"/>
                    <a:pt x="1037" y="270"/>
                    <a:pt x="858" y="270"/>
                  </a:cubicBezTo>
                  <a:cubicBezTo>
                    <a:pt x="656" y="270"/>
                    <a:pt x="441" y="198"/>
                    <a:pt x="275" y="43"/>
                  </a:cubicBezTo>
                  <a:cubicBezTo>
                    <a:pt x="246" y="15"/>
                    <a:pt x="210" y="0"/>
                    <a:pt x="1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7"/>
            <p:cNvSpPr/>
            <p:nvPr/>
          </p:nvSpPr>
          <p:spPr>
            <a:xfrm>
              <a:off x="2654477" y="2194834"/>
              <a:ext cx="49184" cy="38144"/>
            </a:xfrm>
            <a:custGeom>
              <a:avLst/>
              <a:gdLst/>
              <a:ahLst/>
              <a:cxnLst/>
              <a:rect l="l" t="t" r="r" b="b"/>
              <a:pathLst>
                <a:path w="1537" h="1192" extrusionOk="0">
                  <a:moveTo>
                    <a:pt x="1131" y="346"/>
                  </a:moveTo>
                  <a:cubicBezTo>
                    <a:pt x="1155" y="346"/>
                    <a:pt x="1167" y="346"/>
                    <a:pt x="1167" y="358"/>
                  </a:cubicBezTo>
                  <a:cubicBezTo>
                    <a:pt x="1203" y="358"/>
                    <a:pt x="1203" y="370"/>
                    <a:pt x="1179" y="393"/>
                  </a:cubicBezTo>
                  <a:lnTo>
                    <a:pt x="798" y="870"/>
                  </a:lnTo>
                  <a:cubicBezTo>
                    <a:pt x="786" y="882"/>
                    <a:pt x="786" y="882"/>
                    <a:pt x="762" y="882"/>
                  </a:cubicBezTo>
                  <a:cubicBezTo>
                    <a:pt x="750" y="882"/>
                    <a:pt x="750" y="882"/>
                    <a:pt x="738" y="870"/>
                  </a:cubicBezTo>
                  <a:lnTo>
                    <a:pt x="346" y="393"/>
                  </a:lnTo>
                  <a:cubicBezTo>
                    <a:pt x="334" y="370"/>
                    <a:pt x="334" y="358"/>
                    <a:pt x="346" y="358"/>
                  </a:cubicBezTo>
                  <a:cubicBezTo>
                    <a:pt x="357" y="358"/>
                    <a:pt x="357" y="346"/>
                    <a:pt x="381" y="346"/>
                  </a:cubicBezTo>
                  <a:close/>
                  <a:moveTo>
                    <a:pt x="393" y="1"/>
                  </a:moveTo>
                  <a:cubicBezTo>
                    <a:pt x="262" y="1"/>
                    <a:pt x="131" y="72"/>
                    <a:pt x="60" y="215"/>
                  </a:cubicBezTo>
                  <a:cubicBezTo>
                    <a:pt x="0" y="334"/>
                    <a:pt x="24" y="477"/>
                    <a:pt x="107" y="584"/>
                  </a:cubicBezTo>
                  <a:lnTo>
                    <a:pt x="500" y="1060"/>
                  </a:lnTo>
                  <a:cubicBezTo>
                    <a:pt x="572" y="1144"/>
                    <a:pt x="655" y="1191"/>
                    <a:pt x="774" y="1191"/>
                  </a:cubicBezTo>
                  <a:cubicBezTo>
                    <a:pt x="881" y="1191"/>
                    <a:pt x="989" y="1144"/>
                    <a:pt x="1060" y="1060"/>
                  </a:cubicBezTo>
                  <a:lnTo>
                    <a:pt x="1453" y="584"/>
                  </a:lnTo>
                  <a:cubicBezTo>
                    <a:pt x="1524" y="477"/>
                    <a:pt x="1536" y="334"/>
                    <a:pt x="1477" y="215"/>
                  </a:cubicBezTo>
                  <a:cubicBezTo>
                    <a:pt x="1417" y="96"/>
                    <a:pt x="1298" y="1"/>
                    <a:pt x="1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7"/>
            <p:cNvSpPr/>
            <p:nvPr/>
          </p:nvSpPr>
          <p:spPr>
            <a:xfrm>
              <a:off x="2512749" y="1965042"/>
              <a:ext cx="333024" cy="352896"/>
            </a:xfrm>
            <a:custGeom>
              <a:avLst/>
              <a:gdLst/>
              <a:ahLst/>
              <a:cxnLst/>
              <a:rect l="l" t="t" r="r" b="b"/>
              <a:pathLst>
                <a:path w="10407" h="11028" extrusionOk="0">
                  <a:moveTo>
                    <a:pt x="1038" y="321"/>
                  </a:moveTo>
                  <a:cubicBezTo>
                    <a:pt x="1078" y="321"/>
                    <a:pt x="1119" y="335"/>
                    <a:pt x="1155" y="371"/>
                  </a:cubicBezTo>
                  <a:lnTo>
                    <a:pt x="3108" y="1955"/>
                  </a:lnTo>
                  <a:cubicBezTo>
                    <a:pt x="2881" y="2062"/>
                    <a:pt x="2667" y="2181"/>
                    <a:pt x="2441" y="2300"/>
                  </a:cubicBezTo>
                  <a:lnTo>
                    <a:pt x="846" y="502"/>
                  </a:lnTo>
                  <a:cubicBezTo>
                    <a:pt x="869" y="431"/>
                    <a:pt x="905" y="371"/>
                    <a:pt x="965" y="335"/>
                  </a:cubicBezTo>
                  <a:cubicBezTo>
                    <a:pt x="988" y="326"/>
                    <a:pt x="1012" y="321"/>
                    <a:pt x="1038" y="321"/>
                  </a:cubicBezTo>
                  <a:close/>
                  <a:moveTo>
                    <a:pt x="869" y="990"/>
                  </a:moveTo>
                  <a:lnTo>
                    <a:pt x="2191" y="2479"/>
                  </a:lnTo>
                  <a:cubicBezTo>
                    <a:pt x="2012" y="2610"/>
                    <a:pt x="1834" y="2752"/>
                    <a:pt x="1667" y="2907"/>
                  </a:cubicBezTo>
                  <a:cubicBezTo>
                    <a:pt x="1357" y="3205"/>
                    <a:pt x="1084" y="3538"/>
                    <a:pt x="869" y="3895"/>
                  </a:cubicBezTo>
                  <a:lnTo>
                    <a:pt x="869" y="990"/>
                  </a:lnTo>
                  <a:close/>
                  <a:moveTo>
                    <a:pt x="9373" y="324"/>
                  </a:moveTo>
                  <a:cubicBezTo>
                    <a:pt x="9394" y="324"/>
                    <a:pt x="9414" y="328"/>
                    <a:pt x="9430" y="335"/>
                  </a:cubicBezTo>
                  <a:cubicBezTo>
                    <a:pt x="9489" y="371"/>
                    <a:pt x="9537" y="431"/>
                    <a:pt x="9537" y="502"/>
                  </a:cubicBezTo>
                  <a:lnTo>
                    <a:pt x="9228" y="859"/>
                  </a:lnTo>
                  <a:cubicBezTo>
                    <a:pt x="9168" y="919"/>
                    <a:pt x="9168" y="1026"/>
                    <a:pt x="9239" y="1086"/>
                  </a:cubicBezTo>
                  <a:cubicBezTo>
                    <a:pt x="9275" y="1109"/>
                    <a:pt x="9323" y="1121"/>
                    <a:pt x="9347" y="1121"/>
                  </a:cubicBezTo>
                  <a:cubicBezTo>
                    <a:pt x="9394" y="1121"/>
                    <a:pt x="9442" y="1109"/>
                    <a:pt x="9466" y="1062"/>
                  </a:cubicBezTo>
                  <a:lnTo>
                    <a:pt x="9537" y="990"/>
                  </a:lnTo>
                  <a:lnTo>
                    <a:pt x="9537" y="3895"/>
                  </a:lnTo>
                  <a:cubicBezTo>
                    <a:pt x="9323" y="3538"/>
                    <a:pt x="9049" y="3205"/>
                    <a:pt x="8739" y="2907"/>
                  </a:cubicBezTo>
                  <a:cubicBezTo>
                    <a:pt x="8573" y="2764"/>
                    <a:pt x="8394" y="2610"/>
                    <a:pt x="8215" y="2479"/>
                  </a:cubicBezTo>
                  <a:lnTo>
                    <a:pt x="9001" y="1586"/>
                  </a:lnTo>
                  <a:cubicBezTo>
                    <a:pt x="9061" y="1526"/>
                    <a:pt x="9061" y="1419"/>
                    <a:pt x="8989" y="1359"/>
                  </a:cubicBezTo>
                  <a:cubicBezTo>
                    <a:pt x="8962" y="1332"/>
                    <a:pt x="8925" y="1317"/>
                    <a:pt x="8887" y="1317"/>
                  </a:cubicBezTo>
                  <a:cubicBezTo>
                    <a:pt x="8842" y="1317"/>
                    <a:pt x="8795" y="1338"/>
                    <a:pt x="8763" y="1383"/>
                  </a:cubicBezTo>
                  <a:lnTo>
                    <a:pt x="7942" y="2300"/>
                  </a:lnTo>
                  <a:cubicBezTo>
                    <a:pt x="7739" y="2169"/>
                    <a:pt x="7513" y="2050"/>
                    <a:pt x="7275" y="1955"/>
                  </a:cubicBezTo>
                  <a:lnTo>
                    <a:pt x="9239" y="371"/>
                  </a:lnTo>
                  <a:cubicBezTo>
                    <a:pt x="9279" y="339"/>
                    <a:pt x="9329" y="324"/>
                    <a:pt x="9373" y="324"/>
                  </a:cubicBezTo>
                  <a:close/>
                  <a:moveTo>
                    <a:pt x="5191" y="1859"/>
                  </a:moveTo>
                  <a:cubicBezTo>
                    <a:pt x="7787" y="1859"/>
                    <a:pt x="9882" y="3836"/>
                    <a:pt x="9882" y="6277"/>
                  </a:cubicBezTo>
                  <a:cubicBezTo>
                    <a:pt x="9882" y="6753"/>
                    <a:pt x="9811" y="7217"/>
                    <a:pt x="9656" y="7646"/>
                  </a:cubicBezTo>
                  <a:cubicBezTo>
                    <a:pt x="8940" y="7550"/>
                    <a:pt x="8096" y="7537"/>
                    <a:pt x="7673" y="7537"/>
                  </a:cubicBezTo>
                  <a:cubicBezTo>
                    <a:pt x="7520" y="7537"/>
                    <a:pt x="7422" y="7539"/>
                    <a:pt x="7406" y="7539"/>
                  </a:cubicBezTo>
                  <a:cubicBezTo>
                    <a:pt x="7323" y="7539"/>
                    <a:pt x="7251" y="7610"/>
                    <a:pt x="7251" y="7705"/>
                  </a:cubicBezTo>
                  <a:cubicBezTo>
                    <a:pt x="7251" y="7789"/>
                    <a:pt x="7323" y="7872"/>
                    <a:pt x="7406" y="7872"/>
                  </a:cubicBezTo>
                  <a:cubicBezTo>
                    <a:pt x="7415" y="7872"/>
                    <a:pt x="7581" y="7867"/>
                    <a:pt x="7836" y="7867"/>
                  </a:cubicBezTo>
                  <a:cubicBezTo>
                    <a:pt x="8260" y="7867"/>
                    <a:pt x="8930" y="7881"/>
                    <a:pt x="9525" y="7955"/>
                  </a:cubicBezTo>
                  <a:cubicBezTo>
                    <a:pt x="9418" y="8194"/>
                    <a:pt x="9287" y="8432"/>
                    <a:pt x="9156" y="8646"/>
                  </a:cubicBezTo>
                  <a:cubicBezTo>
                    <a:pt x="8204" y="8289"/>
                    <a:pt x="7203" y="8086"/>
                    <a:pt x="7156" y="8075"/>
                  </a:cubicBezTo>
                  <a:cubicBezTo>
                    <a:pt x="7149" y="8074"/>
                    <a:pt x="7141" y="8073"/>
                    <a:pt x="7134" y="8073"/>
                  </a:cubicBezTo>
                  <a:cubicBezTo>
                    <a:pt x="7057" y="8073"/>
                    <a:pt x="6976" y="8129"/>
                    <a:pt x="6965" y="8206"/>
                  </a:cubicBezTo>
                  <a:cubicBezTo>
                    <a:pt x="6953" y="8301"/>
                    <a:pt x="7013" y="8384"/>
                    <a:pt x="7096" y="8408"/>
                  </a:cubicBezTo>
                  <a:cubicBezTo>
                    <a:pt x="7120" y="8408"/>
                    <a:pt x="8049" y="8598"/>
                    <a:pt x="8966" y="8920"/>
                  </a:cubicBezTo>
                  <a:cubicBezTo>
                    <a:pt x="8108" y="10015"/>
                    <a:pt x="6739" y="10706"/>
                    <a:pt x="5191" y="10706"/>
                  </a:cubicBezTo>
                  <a:cubicBezTo>
                    <a:pt x="3667" y="10706"/>
                    <a:pt x="2298" y="10015"/>
                    <a:pt x="1429" y="8920"/>
                  </a:cubicBezTo>
                  <a:cubicBezTo>
                    <a:pt x="2334" y="8598"/>
                    <a:pt x="3274" y="8420"/>
                    <a:pt x="3286" y="8408"/>
                  </a:cubicBezTo>
                  <a:cubicBezTo>
                    <a:pt x="3382" y="8384"/>
                    <a:pt x="3441" y="8301"/>
                    <a:pt x="3429" y="8206"/>
                  </a:cubicBezTo>
                  <a:cubicBezTo>
                    <a:pt x="3407" y="8129"/>
                    <a:pt x="3336" y="8073"/>
                    <a:pt x="3251" y="8073"/>
                  </a:cubicBezTo>
                  <a:cubicBezTo>
                    <a:pt x="3243" y="8073"/>
                    <a:pt x="3235" y="8074"/>
                    <a:pt x="3227" y="8075"/>
                  </a:cubicBezTo>
                  <a:cubicBezTo>
                    <a:pt x="3167" y="8086"/>
                    <a:pt x="2191" y="8289"/>
                    <a:pt x="1238" y="8646"/>
                  </a:cubicBezTo>
                  <a:cubicBezTo>
                    <a:pt x="1084" y="8420"/>
                    <a:pt x="965" y="8194"/>
                    <a:pt x="869" y="7955"/>
                  </a:cubicBezTo>
                  <a:cubicBezTo>
                    <a:pt x="1465" y="7881"/>
                    <a:pt x="2134" y="7867"/>
                    <a:pt x="2556" y="7867"/>
                  </a:cubicBezTo>
                  <a:cubicBezTo>
                    <a:pt x="2809" y="7867"/>
                    <a:pt x="2972" y="7872"/>
                    <a:pt x="2977" y="7872"/>
                  </a:cubicBezTo>
                  <a:cubicBezTo>
                    <a:pt x="3072" y="7872"/>
                    <a:pt x="3143" y="7789"/>
                    <a:pt x="3143" y="7705"/>
                  </a:cubicBezTo>
                  <a:cubicBezTo>
                    <a:pt x="3143" y="7610"/>
                    <a:pt x="3072" y="7539"/>
                    <a:pt x="2977" y="7539"/>
                  </a:cubicBezTo>
                  <a:cubicBezTo>
                    <a:pt x="2961" y="7539"/>
                    <a:pt x="2865" y="7537"/>
                    <a:pt x="2713" y="7537"/>
                  </a:cubicBezTo>
                  <a:cubicBezTo>
                    <a:pt x="2296" y="7537"/>
                    <a:pt x="1460" y="7550"/>
                    <a:pt x="726" y="7646"/>
                  </a:cubicBezTo>
                  <a:cubicBezTo>
                    <a:pt x="584" y="7217"/>
                    <a:pt x="512" y="6753"/>
                    <a:pt x="512" y="6277"/>
                  </a:cubicBezTo>
                  <a:cubicBezTo>
                    <a:pt x="512" y="3836"/>
                    <a:pt x="2608" y="1859"/>
                    <a:pt x="5191" y="1859"/>
                  </a:cubicBezTo>
                  <a:close/>
                  <a:moveTo>
                    <a:pt x="1042" y="0"/>
                  </a:moveTo>
                  <a:cubicBezTo>
                    <a:pt x="968" y="0"/>
                    <a:pt x="893" y="17"/>
                    <a:pt x="822" y="50"/>
                  </a:cubicBezTo>
                  <a:cubicBezTo>
                    <a:pt x="643" y="145"/>
                    <a:pt x="536" y="324"/>
                    <a:pt x="536" y="514"/>
                  </a:cubicBezTo>
                  <a:lnTo>
                    <a:pt x="536" y="4538"/>
                  </a:lnTo>
                  <a:cubicBezTo>
                    <a:pt x="310" y="5086"/>
                    <a:pt x="191" y="5669"/>
                    <a:pt x="191" y="6277"/>
                  </a:cubicBezTo>
                  <a:cubicBezTo>
                    <a:pt x="191" y="6765"/>
                    <a:pt x="262" y="7241"/>
                    <a:pt x="417" y="7705"/>
                  </a:cubicBezTo>
                  <a:cubicBezTo>
                    <a:pt x="310" y="7717"/>
                    <a:pt x="226" y="7753"/>
                    <a:pt x="131" y="7765"/>
                  </a:cubicBezTo>
                  <a:cubicBezTo>
                    <a:pt x="48" y="7789"/>
                    <a:pt x="0" y="7884"/>
                    <a:pt x="12" y="7955"/>
                  </a:cubicBezTo>
                  <a:cubicBezTo>
                    <a:pt x="36" y="8027"/>
                    <a:pt x="107" y="8075"/>
                    <a:pt x="167" y="8075"/>
                  </a:cubicBezTo>
                  <a:lnTo>
                    <a:pt x="203" y="8075"/>
                  </a:lnTo>
                  <a:cubicBezTo>
                    <a:pt x="310" y="8051"/>
                    <a:pt x="417" y="8027"/>
                    <a:pt x="524" y="8003"/>
                  </a:cubicBezTo>
                  <a:cubicBezTo>
                    <a:pt x="631" y="8265"/>
                    <a:pt x="762" y="8527"/>
                    <a:pt x="929" y="8765"/>
                  </a:cubicBezTo>
                  <a:cubicBezTo>
                    <a:pt x="762" y="8837"/>
                    <a:pt x="595" y="8908"/>
                    <a:pt x="453" y="8979"/>
                  </a:cubicBezTo>
                  <a:cubicBezTo>
                    <a:pt x="369" y="9027"/>
                    <a:pt x="345" y="9122"/>
                    <a:pt x="369" y="9206"/>
                  </a:cubicBezTo>
                  <a:cubicBezTo>
                    <a:pt x="405" y="9265"/>
                    <a:pt x="465" y="9301"/>
                    <a:pt x="524" y="9301"/>
                  </a:cubicBezTo>
                  <a:cubicBezTo>
                    <a:pt x="548" y="9301"/>
                    <a:pt x="560" y="9301"/>
                    <a:pt x="595" y="9277"/>
                  </a:cubicBezTo>
                  <a:cubicBezTo>
                    <a:pt x="762" y="9194"/>
                    <a:pt x="941" y="9122"/>
                    <a:pt x="1119" y="9039"/>
                  </a:cubicBezTo>
                  <a:cubicBezTo>
                    <a:pt x="1286" y="9253"/>
                    <a:pt x="1453" y="9456"/>
                    <a:pt x="1655" y="9634"/>
                  </a:cubicBezTo>
                  <a:cubicBezTo>
                    <a:pt x="2608" y="10527"/>
                    <a:pt x="3858" y="11027"/>
                    <a:pt x="5191" y="11027"/>
                  </a:cubicBezTo>
                  <a:cubicBezTo>
                    <a:pt x="6537" y="11027"/>
                    <a:pt x="7787" y="10527"/>
                    <a:pt x="8739" y="9634"/>
                  </a:cubicBezTo>
                  <a:cubicBezTo>
                    <a:pt x="8930" y="9444"/>
                    <a:pt x="9108" y="9253"/>
                    <a:pt x="9275" y="9039"/>
                  </a:cubicBezTo>
                  <a:cubicBezTo>
                    <a:pt x="9454" y="9122"/>
                    <a:pt x="9632" y="9194"/>
                    <a:pt x="9787" y="9277"/>
                  </a:cubicBezTo>
                  <a:cubicBezTo>
                    <a:pt x="9823" y="9301"/>
                    <a:pt x="9835" y="9301"/>
                    <a:pt x="9870" y="9301"/>
                  </a:cubicBezTo>
                  <a:cubicBezTo>
                    <a:pt x="9930" y="9301"/>
                    <a:pt x="9990" y="9265"/>
                    <a:pt x="10013" y="9206"/>
                  </a:cubicBezTo>
                  <a:cubicBezTo>
                    <a:pt x="10061" y="9134"/>
                    <a:pt x="10025" y="9027"/>
                    <a:pt x="9942" y="8979"/>
                  </a:cubicBezTo>
                  <a:cubicBezTo>
                    <a:pt x="9787" y="8908"/>
                    <a:pt x="9632" y="8837"/>
                    <a:pt x="9466" y="8765"/>
                  </a:cubicBezTo>
                  <a:cubicBezTo>
                    <a:pt x="9632" y="8527"/>
                    <a:pt x="9763" y="8265"/>
                    <a:pt x="9870" y="8003"/>
                  </a:cubicBezTo>
                  <a:cubicBezTo>
                    <a:pt x="9978" y="8015"/>
                    <a:pt x="10073" y="8051"/>
                    <a:pt x="10180" y="8075"/>
                  </a:cubicBezTo>
                  <a:lnTo>
                    <a:pt x="10228" y="8075"/>
                  </a:lnTo>
                  <a:cubicBezTo>
                    <a:pt x="10299" y="8075"/>
                    <a:pt x="10359" y="8027"/>
                    <a:pt x="10371" y="7955"/>
                  </a:cubicBezTo>
                  <a:cubicBezTo>
                    <a:pt x="10406" y="7872"/>
                    <a:pt x="10347" y="7777"/>
                    <a:pt x="10275" y="7765"/>
                  </a:cubicBezTo>
                  <a:cubicBezTo>
                    <a:pt x="10180" y="7729"/>
                    <a:pt x="10085" y="7717"/>
                    <a:pt x="9990" y="7705"/>
                  </a:cubicBezTo>
                  <a:cubicBezTo>
                    <a:pt x="10132" y="7241"/>
                    <a:pt x="10216" y="6765"/>
                    <a:pt x="10216" y="6277"/>
                  </a:cubicBezTo>
                  <a:cubicBezTo>
                    <a:pt x="10216" y="5669"/>
                    <a:pt x="10097" y="5086"/>
                    <a:pt x="9870" y="4538"/>
                  </a:cubicBezTo>
                  <a:lnTo>
                    <a:pt x="9870" y="514"/>
                  </a:lnTo>
                  <a:cubicBezTo>
                    <a:pt x="9870" y="324"/>
                    <a:pt x="9763" y="145"/>
                    <a:pt x="9585" y="50"/>
                  </a:cubicBezTo>
                  <a:cubicBezTo>
                    <a:pt x="9514" y="17"/>
                    <a:pt x="9439" y="0"/>
                    <a:pt x="9365" y="0"/>
                  </a:cubicBezTo>
                  <a:cubicBezTo>
                    <a:pt x="9253" y="0"/>
                    <a:pt x="9142" y="38"/>
                    <a:pt x="9049" y="109"/>
                  </a:cubicBezTo>
                  <a:lnTo>
                    <a:pt x="6942" y="1812"/>
                  </a:lnTo>
                  <a:cubicBezTo>
                    <a:pt x="6382" y="1621"/>
                    <a:pt x="5810" y="1514"/>
                    <a:pt x="5191" y="1514"/>
                  </a:cubicBezTo>
                  <a:cubicBezTo>
                    <a:pt x="4584" y="1514"/>
                    <a:pt x="4001" y="1621"/>
                    <a:pt x="3453" y="1812"/>
                  </a:cubicBezTo>
                  <a:lnTo>
                    <a:pt x="1357" y="109"/>
                  </a:lnTo>
                  <a:cubicBezTo>
                    <a:pt x="1264" y="38"/>
                    <a:pt x="1154" y="0"/>
                    <a:pt x="10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57"/>
          <p:cNvSpPr txBox="1">
            <a:spLocks noGrp="1"/>
          </p:cNvSpPr>
          <p:nvPr>
            <p:ph type="body" idx="4294967295"/>
          </p:nvPr>
        </p:nvSpPr>
        <p:spPr>
          <a:xfrm>
            <a:off x="4216025" y="4062050"/>
            <a:ext cx="4113900" cy="483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400">
                <a:solidFill>
                  <a:schemeClr val="dk1"/>
                </a:solidFill>
              </a:rPr>
              <a:t>100 x (</a:t>
            </a:r>
            <a:r>
              <a:rPr lang="en" sz="1400" u="sng">
                <a:solidFill>
                  <a:schemeClr val="dk1"/>
                </a:solidFill>
              </a:rPr>
              <a:t>6 - 12)  </a:t>
            </a:r>
            <a:r>
              <a:rPr lang="en" sz="1400">
                <a:solidFill>
                  <a:schemeClr val="dk1"/>
                </a:solidFill>
              </a:rPr>
              <a:t>	=      100 x   </a:t>
            </a:r>
            <a:r>
              <a:rPr lang="en" sz="1400" u="sng">
                <a:solidFill>
                  <a:schemeClr val="dk1"/>
                </a:solidFill>
              </a:rPr>
              <a:t>-6     </a:t>
            </a:r>
            <a:r>
              <a:rPr lang="en" sz="1400">
                <a:solidFill>
                  <a:schemeClr val="dk1"/>
                </a:solidFill>
              </a:rPr>
              <a:t> =  100 x -.5 =</a:t>
            </a:r>
            <a:br>
              <a:rPr lang="en" sz="1400" u="sng">
                <a:solidFill>
                  <a:schemeClr val="dk1"/>
                </a:solidFill>
              </a:rPr>
            </a:br>
            <a:r>
              <a:rPr lang="en" sz="1400">
                <a:solidFill>
                  <a:schemeClr val="dk1"/>
                </a:solidFill>
              </a:rPr>
              <a:t>              12				   12</a:t>
            </a:r>
            <a:endParaRPr sz="1400"/>
          </a:p>
        </p:txBody>
      </p:sp>
      <p:sp>
        <p:nvSpPr>
          <p:cNvPr id="585" name="Google Shape;585;p57"/>
          <p:cNvSpPr txBox="1"/>
          <p:nvPr/>
        </p:nvSpPr>
        <p:spPr>
          <a:xfrm>
            <a:off x="8420100" y="4073150"/>
            <a:ext cx="814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Montserrat"/>
                <a:ea typeface="Montserrat"/>
                <a:cs typeface="Montserrat"/>
                <a:sym typeface="Montserrat"/>
              </a:rPr>
              <a:t>-50%</a:t>
            </a:r>
            <a:endParaRPr sz="1800">
              <a:solidFill>
                <a:schemeClr val="lt1"/>
              </a:solidFill>
              <a:latin typeface="Montserrat"/>
              <a:ea typeface="Montserrat"/>
              <a:cs typeface="Montserrat"/>
              <a:sym typeface="Montserrat"/>
            </a:endParaRPr>
          </a:p>
        </p:txBody>
      </p:sp>
      <p:sp>
        <p:nvSpPr>
          <p:cNvPr id="74" name="Google Shape;449;p56">
            <a:extLst>
              <a:ext uri="{FF2B5EF4-FFF2-40B4-BE49-F238E27FC236}">
                <a16:creationId xmlns:a16="http://schemas.microsoft.com/office/drawing/2014/main" id="{B2D564A1-4EB2-4D02-95C1-2A5A5336064D}"/>
              </a:ext>
            </a:extLst>
          </p:cNvPr>
          <p:cNvSpPr txBox="1">
            <a:spLocks/>
          </p:cNvSpPr>
          <p:nvPr/>
        </p:nvSpPr>
        <p:spPr>
          <a:xfrm>
            <a:off x="529225" y="1032050"/>
            <a:ext cx="3055500" cy="404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r>
              <a:rPr lang="es-CL" sz="1800">
                <a:solidFill>
                  <a:schemeClr val="accent5"/>
                </a:solidFill>
              </a:rPr>
              <a:t>Si identificaste 12 especies</a:t>
            </a:r>
            <a:endParaRPr lang="es-CL" sz="1800" dirty="0">
              <a:solidFill>
                <a:schemeClr val="accent5"/>
              </a:solidFill>
            </a:endParaRPr>
          </a:p>
        </p:txBody>
      </p:sp>
      <p:sp>
        <p:nvSpPr>
          <p:cNvPr id="75" name="Google Shape;450;p56">
            <a:extLst>
              <a:ext uri="{FF2B5EF4-FFF2-40B4-BE49-F238E27FC236}">
                <a16:creationId xmlns:a16="http://schemas.microsoft.com/office/drawing/2014/main" id="{40072BEF-3022-4129-9087-D109CED11C65}"/>
              </a:ext>
            </a:extLst>
          </p:cNvPr>
          <p:cNvSpPr txBox="1">
            <a:spLocks/>
          </p:cNvSpPr>
          <p:nvPr/>
        </p:nvSpPr>
        <p:spPr>
          <a:xfrm>
            <a:off x="4600600" y="1020775"/>
            <a:ext cx="4262046"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2800"/>
              <a:buFont typeface="Playfair Display"/>
              <a:buNone/>
              <a:defRPr sz="2800" b="1" i="0" u="none" strike="noStrike" cap="none">
                <a:solidFill>
                  <a:srgbClr val="324A00"/>
                </a:solidFill>
                <a:latin typeface="Playfair Display"/>
                <a:ea typeface="Playfair Display"/>
                <a:cs typeface="Playfair Display"/>
                <a:sym typeface="Playfair Display"/>
              </a:defRPr>
            </a:lvl1pPr>
            <a:lvl2pPr marR="0" lvl="1"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2pPr>
            <a:lvl3pPr marR="0" lvl="2"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3pPr>
            <a:lvl4pPr marR="0" lvl="3"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4pPr>
            <a:lvl5pPr marR="0" lvl="4"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5pPr>
            <a:lvl6pPr marR="0" lvl="5"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6pPr>
            <a:lvl7pPr marR="0" lvl="6"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7pPr>
            <a:lvl8pPr marR="0" lvl="7"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8pPr>
            <a:lvl9pPr marR="0" lvl="8" algn="l" rtl="0">
              <a:lnSpc>
                <a:spcPct val="100000"/>
              </a:lnSpc>
              <a:spcBef>
                <a:spcPts val="0"/>
              </a:spcBef>
              <a:spcAft>
                <a:spcPts val="0"/>
              </a:spcAft>
              <a:buClr>
                <a:srgbClr val="324A00"/>
              </a:buClr>
              <a:buSzPts val="2800"/>
              <a:buFont typeface="Arial"/>
              <a:buNone/>
              <a:defRPr sz="2800" b="0" i="0" u="none" strike="noStrike" cap="none">
                <a:solidFill>
                  <a:srgbClr val="324A00"/>
                </a:solidFill>
                <a:latin typeface="Arial"/>
                <a:ea typeface="Arial"/>
                <a:cs typeface="Arial"/>
                <a:sym typeface="Arial"/>
              </a:defRPr>
            </a:lvl9pPr>
          </a:lstStyle>
          <a:p>
            <a:pPr algn="r"/>
            <a:r>
              <a:rPr lang="es-MX" sz="1800">
                <a:solidFill>
                  <a:schemeClr val="accent5"/>
                </a:solidFill>
              </a:rPr>
              <a:t>Su compañero(a) identificó 6 especies</a:t>
            </a:r>
            <a:endParaRPr lang="es-MX" sz="1800" dirty="0">
              <a:solidFill>
                <a:schemeClr val="accent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9"/>
        <p:cNvGrpSpPr/>
        <p:nvPr/>
      </p:nvGrpSpPr>
      <p:grpSpPr>
        <a:xfrm>
          <a:off x="0" y="0"/>
          <a:ext cx="0" cy="0"/>
          <a:chOff x="0" y="0"/>
          <a:chExt cx="0" cy="0"/>
        </a:xfrm>
      </p:grpSpPr>
      <p:sp>
        <p:nvSpPr>
          <p:cNvPr id="590" name="Google Shape;590;p58"/>
          <p:cNvSpPr txBox="1">
            <a:spLocks noGrp="1"/>
          </p:cNvSpPr>
          <p:nvPr>
            <p:ph type="title"/>
          </p:nvPr>
        </p:nvSpPr>
        <p:spPr>
          <a:xfrm>
            <a:off x="1861350" y="543000"/>
            <a:ext cx="5421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sz="4800" dirty="0"/>
              <a:t>-50%</a:t>
            </a:r>
            <a:br>
              <a:rPr lang="es-MX" sz="4800" dirty="0"/>
            </a:br>
            <a:r>
              <a:rPr lang="es-MX" sz="4800" dirty="0"/>
              <a:t>Significa que hubo una disminución del número inicial</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9"/>
          <p:cNvSpPr txBox="1">
            <a:spLocks noGrp="1"/>
          </p:cNvSpPr>
          <p:nvPr>
            <p:ph type="subTitle" idx="1"/>
          </p:nvPr>
        </p:nvSpPr>
        <p:spPr>
          <a:xfrm>
            <a:off x="672900" y="893975"/>
            <a:ext cx="6419700" cy="4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El aumento o disminución porcentual es útil en MUCHAS profesiones.</a:t>
            </a:r>
            <a:endParaRPr dirty="0"/>
          </a:p>
        </p:txBody>
      </p:sp>
      <p:sp>
        <p:nvSpPr>
          <p:cNvPr id="596" name="Google Shape;596;p59"/>
          <p:cNvSpPr txBox="1">
            <a:spLocks noGrp="1"/>
          </p:cNvSpPr>
          <p:nvPr>
            <p:ph type="body" idx="2"/>
          </p:nvPr>
        </p:nvSpPr>
        <p:spPr>
          <a:xfrm>
            <a:off x="142325" y="1629287"/>
            <a:ext cx="4185600" cy="30618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s-MX" dirty="0"/>
              <a:t>Un agricultor calcula cuánto más dinero podría ganar cultivando maíz que soja.</a:t>
            </a:r>
          </a:p>
          <a:p>
            <a:pPr marL="457200" lvl="0" indent="-317500" algn="l" rtl="0">
              <a:spcBef>
                <a:spcPts val="0"/>
              </a:spcBef>
              <a:spcAft>
                <a:spcPts val="0"/>
              </a:spcAft>
              <a:buSzPts val="1400"/>
              <a:buChar char="●"/>
            </a:pPr>
            <a:r>
              <a:rPr lang="es-MX" dirty="0"/>
              <a:t>Un zoólogo calcula cuántos canguros menos hay en un área este año que el año pasado.</a:t>
            </a:r>
          </a:p>
          <a:p>
            <a:pPr marL="457200" lvl="0" indent="-317500" algn="l" rtl="0">
              <a:spcBef>
                <a:spcPts val="0"/>
              </a:spcBef>
              <a:spcAft>
                <a:spcPts val="0"/>
              </a:spcAft>
              <a:buSzPts val="1400"/>
              <a:buChar char="●"/>
            </a:pPr>
            <a:r>
              <a:rPr lang="es-MX" dirty="0"/>
              <a:t>Un entrenador que calcula cuántos puntos más este año en comparación con el año pasado.</a:t>
            </a:r>
            <a:endParaRPr dirty="0"/>
          </a:p>
        </p:txBody>
      </p:sp>
      <p:sp>
        <p:nvSpPr>
          <p:cNvPr id="597" name="Google Shape;597;p59"/>
          <p:cNvSpPr txBox="1">
            <a:spLocks noGrp="1"/>
          </p:cNvSpPr>
          <p:nvPr>
            <p:ph type="title"/>
          </p:nvPr>
        </p:nvSpPr>
        <p:spPr>
          <a:xfrm>
            <a:off x="672900" y="309575"/>
            <a:ext cx="5464888"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¿Cuándo podría ser útil esto?</a:t>
            </a:r>
            <a:endParaRPr dirty="0"/>
          </a:p>
        </p:txBody>
      </p:sp>
      <p:sp>
        <p:nvSpPr>
          <p:cNvPr id="598" name="Google Shape;598;p59"/>
          <p:cNvSpPr/>
          <p:nvPr/>
        </p:nvSpPr>
        <p:spPr>
          <a:xfrm rot="10800000">
            <a:off x="7092600" y="367050"/>
            <a:ext cx="20514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9"/>
          <p:cNvSpPr/>
          <p:nvPr/>
        </p:nvSpPr>
        <p:spPr>
          <a:xfrm rot="5400000">
            <a:off x="3745725" y="375525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0" name="Google Shape;600;p59"/>
          <p:cNvPicPr preferRelativeResize="0"/>
          <p:nvPr/>
        </p:nvPicPr>
        <p:blipFill>
          <a:blip r:embed="rId3">
            <a:alphaModFix/>
          </a:blip>
          <a:stretch>
            <a:fillRect/>
          </a:stretch>
        </p:blipFill>
        <p:spPr>
          <a:xfrm>
            <a:off x="5303675" y="1702625"/>
            <a:ext cx="3705224" cy="25075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4"/>
        <p:cNvGrpSpPr/>
        <p:nvPr/>
      </p:nvGrpSpPr>
      <p:grpSpPr>
        <a:xfrm>
          <a:off x="0" y="0"/>
          <a:ext cx="0" cy="0"/>
          <a:chOff x="0" y="0"/>
          <a:chExt cx="0" cy="0"/>
        </a:xfrm>
      </p:grpSpPr>
      <p:sp>
        <p:nvSpPr>
          <p:cNvPr id="605" name="Google Shape;605;p60"/>
          <p:cNvSpPr txBox="1">
            <a:spLocks noGrp="1"/>
          </p:cNvSpPr>
          <p:nvPr>
            <p:ph type="title"/>
          </p:nvPr>
        </p:nvSpPr>
        <p:spPr>
          <a:xfrm>
            <a:off x="204425" y="1761725"/>
            <a:ext cx="3285300" cy="95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Razones y cambio porcentual</a:t>
            </a:r>
            <a:endParaRPr b="0" dirty="0"/>
          </a:p>
        </p:txBody>
      </p:sp>
      <p:sp>
        <p:nvSpPr>
          <p:cNvPr id="606" name="Google Shape;606;p60"/>
          <p:cNvSpPr txBox="1"/>
          <p:nvPr/>
        </p:nvSpPr>
        <p:spPr>
          <a:xfrm>
            <a:off x="259775" y="2918125"/>
            <a:ext cx="29268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dirty="0">
                <a:latin typeface="Montserrat"/>
                <a:ea typeface="Montserrat"/>
                <a:cs typeface="Montserrat"/>
                <a:sym typeface="Montserrat"/>
              </a:rPr>
              <a:t>Estas son dos formas diferentes de comparar números.</a:t>
            </a:r>
            <a:endParaRPr dirty="0">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1"/>
          <p:cNvSpPr txBox="1">
            <a:spLocks noGrp="1"/>
          </p:cNvSpPr>
          <p:nvPr>
            <p:ph type="title"/>
          </p:nvPr>
        </p:nvSpPr>
        <p:spPr>
          <a:xfrm>
            <a:off x="590550" y="839950"/>
            <a:ext cx="2847000" cy="329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Paso 4</a:t>
            </a:r>
            <a:endParaRPr dirty="0"/>
          </a:p>
        </p:txBody>
      </p:sp>
      <p:sp>
        <p:nvSpPr>
          <p:cNvPr id="612" name="Google Shape;612;p61"/>
          <p:cNvSpPr txBox="1">
            <a:spLocks noGrp="1"/>
          </p:cNvSpPr>
          <p:nvPr>
            <p:ph type="body" idx="1"/>
          </p:nvPr>
        </p:nvSpPr>
        <p:spPr>
          <a:xfrm>
            <a:off x="5671700" y="2175875"/>
            <a:ext cx="3065400" cy="121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MX" dirty="0"/>
              <a:t>Tanto para usted como para su pareja, calcule cuántos animales encontró por minuto</a:t>
            </a:r>
            <a:endParaRPr dirty="0"/>
          </a:p>
        </p:txBody>
      </p:sp>
      <p:sp>
        <p:nvSpPr>
          <p:cNvPr id="613" name="Google Shape;613;p61"/>
          <p:cNvSpPr txBox="1">
            <a:spLocks noGrp="1"/>
          </p:cNvSpPr>
          <p:nvPr>
            <p:ph type="title"/>
          </p:nvPr>
        </p:nvSpPr>
        <p:spPr>
          <a:xfrm>
            <a:off x="5715000" y="839950"/>
            <a:ext cx="2847000" cy="3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C</a:t>
            </a:r>
            <a:r>
              <a:rPr lang="en" dirty="0"/>
              <a:t>alcula el Ratio</a:t>
            </a:r>
            <a:endParaRPr dirty="0"/>
          </a:p>
        </p:txBody>
      </p:sp>
      <p:sp>
        <p:nvSpPr>
          <p:cNvPr id="614" name="Google Shape;614;p61"/>
          <p:cNvSpPr txBox="1">
            <a:spLocks noGrp="1"/>
          </p:cNvSpPr>
          <p:nvPr>
            <p:ph type="body" idx="1"/>
          </p:nvPr>
        </p:nvSpPr>
        <p:spPr>
          <a:xfrm>
            <a:off x="1182824" y="2397550"/>
            <a:ext cx="2623799" cy="6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1600"/>
              </a:spcAft>
              <a:buNone/>
            </a:pPr>
            <a:r>
              <a:rPr lang="en" b="1" dirty="0"/>
              <a:t>Ratio =  Total / Tiempo</a:t>
            </a:r>
            <a:r>
              <a:rPr lang="en" dirty="0"/>
              <a:t> </a:t>
            </a:r>
            <a:endParaRPr dirty="0"/>
          </a:p>
        </p:txBody>
      </p:sp>
      <p:sp>
        <p:nvSpPr>
          <p:cNvPr id="615" name="Google Shape;615;p61"/>
          <p:cNvSpPr/>
          <p:nvPr/>
        </p:nvSpPr>
        <p:spPr>
          <a:xfrm>
            <a:off x="1182823" y="2459225"/>
            <a:ext cx="2623800" cy="187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61"/>
          <p:cNvSpPr txBox="1"/>
          <p:nvPr/>
        </p:nvSpPr>
        <p:spPr>
          <a:xfrm>
            <a:off x="374050" y="1041988"/>
            <a:ext cx="17577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dirty="0">
                <a:latin typeface="Montserrat"/>
                <a:ea typeface="Montserrat"/>
                <a:cs typeface="Montserrat"/>
                <a:sym typeface="Montserrat"/>
              </a:rPr>
              <a:t>Elimínelo si necesita una pista.</a:t>
            </a:r>
            <a:endParaRPr dirty="0">
              <a:latin typeface="Montserrat"/>
              <a:ea typeface="Montserrat"/>
              <a:cs typeface="Montserrat"/>
              <a:sym typeface="Montserrat"/>
            </a:endParaRPr>
          </a:p>
        </p:txBody>
      </p:sp>
      <p:sp>
        <p:nvSpPr>
          <p:cNvPr id="617" name="Google Shape;617;p61"/>
          <p:cNvSpPr/>
          <p:nvPr/>
        </p:nvSpPr>
        <p:spPr>
          <a:xfrm>
            <a:off x="1182825" y="1657600"/>
            <a:ext cx="311700" cy="2514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2"/>
          <p:cNvSpPr txBox="1">
            <a:spLocks noGrp="1"/>
          </p:cNvSpPr>
          <p:nvPr>
            <p:ph type="title"/>
          </p:nvPr>
        </p:nvSpPr>
        <p:spPr>
          <a:xfrm>
            <a:off x="590550" y="839950"/>
            <a:ext cx="2847000" cy="329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Paso 4</a:t>
            </a:r>
            <a:endParaRPr dirty="0"/>
          </a:p>
        </p:txBody>
      </p:sp>
      <p:sp>
        <p:nvSpPr>
          <p:cNvPr id="623" name="Google Shape;623;p62"/>
          <p:cNvSpPr txBox="1">
            <a:spLocks noGrp="1"/>
          </p:cNvSpPr>
          <p:nvPr>
            <p:ph type="body" idx="1"/>
          </p:nvPr>
        </p:nvSpPr>
        <p:spPr>
          <a:xfrm>
            <a:off x="5671700" y="2175875"/>
            <a:ext cx="3065400" cy="121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MX" dirty="0"/>
              <a:t>Tanto para usted como para su pareja, calcule cuántos animales encontró por minuto</a:t>
            </a:r>
            <a:endParaRPr dirty="0"/>
          </a:p>
        </p:txBody>
      </p:sp>
      <p:sp>
        <p:nvSpPr>
          <p:cNvPr id="624" name="Google Shape;624;p62"/>
          <p:cNvSpPr txBox="1">
            <a:spLocks noGrp="1"/>
          </p:cNvSpPr>
          <p:nvPr>
            <p:ph type="title"/>
          </p:nvPr>
        </p:nvSpPr>
        <p:spPr>
          <a:xfrm>
            <a:off x="5715000" y="839950"/>
            <a:ext cx="2847000" cy="3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Calcula el Ratio</a:t>
            </a:r>
            <a:endParaRPr dirty="0"/>
          </a:p>
        </p:txBody>
      </p:sp>
      <p:sp>
        <p:nvSpPr>
          <p:cNvPr id="625" name="Google Shape;625;p62"/>
          <p:cNvSpPr txBox="1">
            <a:spLocks noGrp="1"/>
          </p:cNvSpPr>
          <p:nvPr>
            <p:ph type="body" idx="1"/>
          </p:nvPr>
        </p:nvSpPr>
        <p:spPr>
          <a:xfrm>
            <a:off x="1182825" y="2397550"/>
            <a:ext cx="3065400" cy="12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Rate =  Total / Tiempo </a:t>
            </a:r>
            <a:endParaRPr b="1" dirty="0"/>
          </a:p>
          <a:p>
            <a:pPr marL="0" lvl="0" indent="0" algn="l" rtl="0">
              <a:spcBef>
                <a:spcPts val="1600"/>
              </a:spcBef>
              <a:spcAft>
                <a:spcPts val="0"/>
              </a:spcAft>
              <a:buNone/>
            </a:pPr>
            <a:r>
              <a:rPr lang="es-CL" dirty="0"/>
              <a:t>Si encontraste 12 animales en 5 minutos, encontraste:</a:t>
            </a:r>
          </a:p>
          <a:p>
            <a:pPr marL="0" lvl="0" indent="0" algn="l" rtl="0">
              <a:spcBef>
                <a:spcPts val="1600"/>
              </a:spcBef>
              <a:spcAft>
                <a:spcPts val="0"/>
              </a:spcAft>
              <a:buNone/>
            </a:pPr>
            <a:r>
              <a:rPr lang="es-CL" dirty="0"/>
              <a:t>12/5 = 2,4 animales por minuto</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3"/>
          <p:cNvSpPr txBox="1">
            <a:spLocks noGrp="1"/>
          </p:cNvSpPr>
          <p:nvPr>
            <p:ph type="body" idx="4294967295"/>
          </p:nvPr>
        </p:nvSpPr>
        <p:spPr>
          <a:xfrm>
            <a:off x="4259527" y="2960085"/>
            <a:ext cx="2006700" cy="670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dirty="0"/>
              <a:t>4:1       y   8:2</a:t>
            </a:r>
            <a:endParaRPr sz="1300" dirty="0"/>
          </a:p>
        </p:txBody>
      </p:sp>
      <p:sp>
        <p:nvSpPr>
          <p:cNvPr id="631" name="Google Shape;631;p63"/>
          <p:cNvSpPr txBox="1">
            <a:spLocks noGrp="1"/>
          </p:cNvSpPr>
          <p:nvPr>
            <p:ph type="title" idx="4294967295"/>
          </p:nvPr>
        </p:nvSpPr>
        <p:spPr>
          <a:xfrm>
            <a:off x="4524413" y="2468125"/>
            <a:ext cx="1741800" cy="4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accent5"/>
                </a:solidFill>
              </a:rPr>
              <a:t>Proporcional</a:t>
            </a:r>
            <a:endParaRPr sz="1700" dirty="0">
              <a:solidFill>
                <a:schemeClr val="accent5"/>
              </a:solidFill>
            </a:endParaRPr>
          </a:p>
        </p:txBody>
      </p:sp>
      <p:sp>
        <p:nvSpPr>
          <p:cNvPr id="632" name="Google Shape;632;p63"/>
          <p:cNvSpPr txBox="1">
            <a:spLocks noGrp="1"/>
          </p:cNvSpPr>
          <p:nvPr>
            <p:ph type="body" idx="4294967295"/>
          </p:nvPr>
        </p:nvSpPr>
        <p:spPr>
          <a:xfrm>
            <a:off x="6468129" y="2891123"/>
            <a:ext cx="2006700" cy="670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dirty="0"/>
              <a:t>3:1     y  8:2</a:t>
            </a:r>
            <a:endParaRPr sz="1300" dirty="0"/>
          </a:p>
        </p:txBody>
      </p:sp>
      <p:sp>
        <p:nvSpPr>
          <p:cNvPr id="633" name="Google Shape;633;p63"/>
          <p:cNvSpPr txBox="1">
            <a:spLocks noGrp="1"/>
          </p:cNvSpPr>
          <p:nvPr>
            <p:ph type="title" idx="4294967295"/>
          </p:nvPr>
        </p:nvSpPr>
        <p:spPr>
          <a:xfrm>
            <a:off x="6733075" y="2524025"/>
            <a:ext cx="2006700" cy="4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accent5"/>
                </a:solidFill>
              </a:rPr>
              <a:t>No proporcional</a:t>
            </a:r>
            <a:endParaRPr sz="1700" dirty="0">
              <a:solidFill>
                <a:schemeClr val="accent5"/>
              </a:solidFill>
            </a:endParaRPr>
          </a:p>
        </p:txBody>
      </p:sp>
      <p:sp>
        <p:nvSpPr>
          <p:cNvPr id="637" name="Google Shape;637;p63"/>
          <p:cNvSpPr txBox="1">
            <a:spLocks noGrp="1"/>
          </p:cNvSpPr>
          <p:nvPr>
            <p:ph type="title" idx="4294967295"/>
          </p:nvPr>
        </p:nvSpPr>
        <p:spPr>
          <a:xfrm>
            <a:off x="467731" y="832675"/>
            <a:ext cx="3986400" cy="213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3000" dirty="0">
                <a:solidFill>
                  <a:schemeClr val="accent5"/>
                </a:solidFill>
              </a:rPr>
              <a:t>¿Proporcional o no proporcional?</a:t>
            </a:r>
            <a:endParaRPr sz="3000" dirty="0">
              <a:solidFill>
                <a:srgbClr val="000000"/>
              </a:solidFill>
            </a:endParaRPr>
          </a:p>
        </p:txBody>
      </p:sp>
      <p:sp>
        <p:nvSpPr>
          <p:cNvPr id="638" name="Google Shape;638;p63"/>
          <p:cNvSpPr txBox="1">
            <a:spLocks noGrp="1"/>
          </p:cNvSpPr>
          <p:nvPr>
            <p:ph type="body" idx="4294967295"/>
          </p:nvPr>
        </p:nvSpPr>
        <p:spPr>
          <a:xfrm>
            <a:off x="395669" y="2486192"/>
            <a:ext cx="3762900" cy="120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MX" b="1" dirty="0">
                <a:solidFill>
                  <a:srgbClr val="6AA84F"/>
                </a:solidFill>
                <a:latin typeface="Arial"/>
                <a:ea typeface="Arial"/>
                <a:cs typeface="Arial"/>
                <a:sym typeface="Arial"/>
              </a:rPr>
              <a:t>Relación proporcional</a:t>
            </a:r>
          </a:p>
          <a:p>
            <a:pPr marL="0" lvl="0" indent="0" algn="l" rtl="0">
              <a:lnSpc>
                <a:spcPct val="100000"/>
              </a:lnSpc>
              <a:spcBef>
                <a:spcPts val="0"/>
              </a:spcBef>
              <a:spcAft>
                <a:spcPts val="0"/>
              </a:spcAft>
              <a:buNone/>
            </a:pPr>
            <a:r>
              <a:rPr lang="es-MX" b="1" dirty="0">
                <a:solidFill>
                  <a:schemeClr val="tx1"/>
                </a:solidFill>
                <a:latin typeface="Arial"/>
                <a:ea typeface="Arial"/>
                <a:cs typeface="Arial"/>
                <a:sym typeface="Arial"/>
              </a:rPr>
              <a:t>Relación entre dos variables donde sus ratios son equivalentes.</a:t>
            </a:r>
            <a:endParaRPr sz="1200" dirty="0">
              <a:solidFill>
                <a:schemeClr val="tx1"/>
              </a:solidFill>
            </a:endParaRPr>
          </a:p>
        </p:txBody>
      </p:sp>
      <p:sp>
        <p:nvSpPr>
          <p:cNvPr id="639" name="Google Shape;639;p63"/>
          <p:cNvSpPr/>
          <p:nvPr/>
        </p:nvSpPr>
        <p:spPr>
          <a:xfrm>
            <a:off x="4322475" y="2649875"/>
            <a:ext cx="171300" cy="171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3"/>
          <p:cNvSpPr/>
          <p:nvPr/>
        </p:nvSpPr>
        <p:spPr>
          <a:xfrm>
            <a:off x="6561775" y="264987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3"/>
          <p:cNvSpPr/>
          <p:nvPr/>
        </p:nvSpPr>
        <p:spPr>
          <a:xfrm>
            <a:off x="4322475" y="3825125"/>
            <a:ext cx="171300" cy="171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3"/>
          <p:cNvSpPr/>
          <p:nvPr/>
        </p:nvSpPr>
        <p:spPr>
          <a:xfrm>
            <a:off x="4604775" y="3825125"/>
            <a:ext cx="171300" cy="171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3"/>
          <p:cNvSpPr/>
          <p:nvPr/>
        </p:nvSpPr>
        <p:spPr>
          <a:xfrm>
            <a:off x="4887075" y="3825125"/>
            <a:ext cx="171300" cy="171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3"/>
          <p:cNvSpPr/>
          <p:nvPr/>
        </p:nvSpPr>
        <p:spPr>
          <a:xfrm>
            <a:off x="5169375" y="3825125"/>
            <a:ext cx="171300" cy="171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3"/>
          <p:cNvSpPr/>
          <p:nvPr/>
        </p:nvSpPr>
        <p:spPr>
          <a:xfrm>
            <a:off x="5442125" y="3825125"/>
            <a:ext cx="171300" cy="171300"/>
          </a:xfrm>
          <a:prstGeom prst="rect">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3"/>
          <p:cNvSpPr/>
          <p:nvPr/>
        </p:nvSpPr>
        <p:spPr>
          <a:xfrm>
            <a:off x="4322475" y="439757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3"/>
          <p:cNvSpPr/>
          <p:nvPr/>
        </p:nvSpPr>
        <p:spPr>
          <a:xfrm>
            <a:off x="4604775" y="439757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3"/>
          <p:cNvSpPr/>
          <p:nvPr/>
        </p:nvSpPr>
        <p:spPr>
          <a:xfrm>
            <a:off x="4887075" y="439757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3"/>
          <p:cNvSpPr/>
          <p:nvPr/>
        </p:nvSpPr>
        <p:spPr>
          <a:xfrm>
            <a:off x="5169375" y="439757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3"/>
          <p:cNvSpPr/>
          <p:nvPr/>
        </p:nvSpPr>
        <p:spPr>
          <a:xfrm>
            <a:off x="5451675" y="4397575"/>
            <a:ext cx="171300" cy="171300"/>
          </a:xfrm>
          <a:prstGeom prst="rect">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3"/>
          <p:cNvSpPr/>
          <p:nvPr/>
        </p:nvSpPr>
        <p:spPr>
          <a:xfrm>
            <a:off x="4322475" y="465387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3"/>
          <p:cNvSpPr/>
          <p:nvPr/>
        </p:nvSpPr>
        <p:spPr>
          <a:xfrm>
            <a:off x="4604775" y="465387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3"/>
          <p:cNvSpPr/>
          <p:nvPr/>
        </p:nvSpPr>
        <p:spPr>
          <a:xfrm>
            <a:off x="4887075" y="465387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3"/>
          <p:cNvSpPr/>
          <p:nvPr/>
        </p:nvSpPr>
        <p:spPr>
          <a:xfrm>
            <a:off x="5169375" y="465387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3"/>
          <p:cNvSpPr/>
          <p:nvPr/>
        </p:nvSpPr>
        <p:spPr>
          <a:xfrm>
            <a:off x="5451675" y="4653875"/>
            <a:ext cx="171300" cy="171300"/>
          </a:xfrm>
          <a:prstGeom prst="rect">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3"/>
          <p:cNvSpPr txBox="1">
            <a:spLocks noGrp="1"/>
          </p:cNvSpPr>
          <p:nvPr>
            <p:ph type="title" idx="4294967295"/>
          </p:nvPr>
        </p:nvSpPr>
        <p:spPr>
          <a:xfrm>
            <a:off x="4119100" y="3356550"/>
            <a:ext cx="1741800" cy="4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accent5"/>
                </a:solidFill>
              </a:rPr>
              <a:t>Proporcional</a:t>
            </a:r>
            <a:endParaRPr sz="1700" dirty="0">
              <a:solidFill>
                <a:schemeClr val="accent5"/>
              </a:solidFill>
            </a:endParaRPr>
          </a:p>
        </p:txBody>
      </p:sp>
      <p:sp>
        <p:nvSpPr>
          <p:cNvPr id="657" name="Google Shape;657;p63"/>
          <p:cNvSpPr/>
          <p:nvPr/>
        </p:nvSpPr>
        <p:spPr>
          <a:xfrm>
            <a:off x="6580875" y="3825125"/>
            <a:ext cx="171300" cy="171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3"/>
          <p:cNvSpPr/>
          <p:nvPr/>
        </p:nvSpPr>
        <p:spPr>
          <a:xfrm>
            <a:off x="6863163" y="3825125"/>
            <a:ext cx="171300" cy="171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3"/>
          <p:cNvSpPr/>
          <p:nvPr/>
        </p:nvSpPr>
        <p:spPr>
          <a:xfrm>
            <a:off x="7145475" y="3825125"/>
            <a:ext cx="171300" cy="171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3"/>
          <p:cNvSpPr/>
          <p:nvPr/>
        </p:nvSpPr>
        <p:spPr>
          <a:xfrm>
            <a:off x="7372400" y="3825125"/>
            <a:ext cx="171300" cy="171300"/>
          </a:xfrm>
          <a:prstGeom prst="rect">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3"/>
          <p:cNvSpPr/>
          <p:nvPr/>
        </p:nvSpPr>
        <p:spPr>
          <a:xfrm>
            <a:off x="6580875" y="445472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3"/>
          <p:cNvSpPr/>
          <p:nvPr/>
        </p:nvSpPr>
        <p:spPr>
          <a:xfrm>
            <a:off x="6863175" y="445472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3"/>
          <p:cNvSpPr/>
          <p:nvPr/>
        </p:nvSpPr>
        <p:spPr>
          <a:xfrm>
            <a:off x="6580875" y="471102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3"/>
          <p:cNvSpPr/>
          <p:nvPr/>
        </p:nvSpPr>
        <p:spPr>
          <a:xfrm>
            <a:off x="7145475" y="471102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3"/>
          <p:cNvSpPr/>
          <p:nvPr/>
        </p:nvSpPr>
        <p:spPr>
          <a:xfrm>
            <a:off x="7427775" y="471102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3"/>
          <p:cNvSpPr/>
          <p:nvPr/>
        </p:nvSpPr>
        <p:spPr>
          <a:xfrm>
            <a:off x="7710075" y="4711025"/>
            <a:ext cx="171300" cy="171300"/>
          </a:xfrm>
          <a:prstGeom prst="rect">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3"/>
          <p:cNvSpPr/>
          <p:nvPr/>
        </p:nvSpPr>
        <p:spPr>
          <a:xfrm>
            <a:off x="6863175" y="471102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3"/>
          <p:cNvSpPr/>
          <p:nvPr/>
        </p:nvSpPr>
        <p:spPr>
          <a:xfrm>
            <a:off x="7145475" y="445472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3"/>
          <p:cNvSpPr/>
          <p:nvPr/>
        </p:nvSpPr>
        <p:spPr>
          <a:xfrm>
            <a:off x="7427775" y="4454725"/>
            <a:ext cx="171300" cy="171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3"/>
          <p:cNvSpPr/>
          <p:nvPr/>
        </p:nvSpPr>
        <p:spPr>
          <a:xfrm>
            <a:off x="7710075" y="4454725"/>
            <a:ext cx="171300" cy="171300"/>
          </a:xfrm>
          <a:prstGeom prst="rect">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3"/>
          <p:cNvSpPr txBox="1">
            <a:spLocks noGrp="1"/>
          </p:cNvSpPr>
          <p:nvPr>
            <p:ph type="title" idx="4294967295"/>
          </p:nvPr>
        </p:nvSpPr>
        <p:spPr>
          <a:xfrm>
            <a:off x="6338500" y="3356550"/>
            <a:ext cx="2006700" cy="4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accent5"/>
                </a:solidFill>
              </a:rPr>
              <a:t>No proporcional</a:t>
            </a:r>
            <a:endParaRPr sz="1700" dirty="0">
              <a:solidFill>
                <a:schemeClr val="accent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¿Proporcional o no proporcional?</a:t>
            </a:r>
            <a:endParaRPr dirty="0"/>
          </a:p>
        </p:txBody>
      </p:sp>
      <p:sp>
        <p:nvSpPr>
          <p:cNvPr id="677" name="Google Shape;677;p64"/>
          <p:cNvSpPr txBox="1">
            <a:spLocks noGrp="1"/>
          </p:cNvSpPr>
          <p:nvPr>
            <p:ph type="title" idx="2"/>
          </p:nvPr>
        </p:nvSpPr>
        <p:spPr>
          <a:xfrm>
            <a:off x="902125" y="2355213"/>
            <a:ext cx="6958800" cy="88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Si convirtiera cada razón en una fracción y la redujera a los términos más bajos, ¿tendría el mismo número?</a:t>
            </a:r>
            <a:endParaRPr dirty="0"/>
          </a:p>
        </p:txBody>
      </p:sp>
      <p:sp>
        <p:nvSpPr>
          <p:cNvPr id="678" name="Google Shape;678;p64"/>
          <p:cNvSpPr txBox="1">
            <a:spLocks noGrp="1"/>
          </p:cNvSpPr>
          <p:nvPr>
            <p:ph type="title" idx="4"/>
          </p:nvPr>
        </p:nvSpPr>
        <p:spPr>
          <a:xfrm>
            <a:off x="671950" y="1106688"/>
            <a:ext cx="61515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dirty="0"/>
              <a:t>Haga esta pregunta</a:t>
            </a:r>
            <a:endParaRPr dirty="0"/>
          </a:p>
        </p:txBody>
      </p:sp>
      <p:sp>
        <p:nvSpPr>
          <p:cNvPr id="679" name="Google Shape;679;p64"/>
          <p:cNvSpPr/>
          <p:nvPr/>
        </p:nvSpPr>
        <p:spPr>
          <a:xfrm rot="10800000">
            <a:off x="7088700" y="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4"/>
          <p:cNvSpPr/>
          <p:nvPr/>
        </p:nvSpPr>
        <p:spPr>
          <a:xfrm rot="10800000">
            <a:off x="-12" y="479160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1" name="Google Shape;681;p64"/>
          <p:cNvCxnSpPr/>
          <p:nvPr/>
        </p:nvCxnSpPr>
        <p:spPr>
          <a:xfrm>
            <a:off x="1645225" y="1627925"/>
            <a:ext cx="831300" cy="831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Tu tarea:</a:t>
            </a:r>
            <a:endParaRPr dirty="0">
              <a:solidFill>
                <a:srgbClr val="324A00"/>
              </a:solidFill>
            </a:endParaRPr>
          </a:p>
        </p:txBody>
      </p:sp>
      <p:sp>
        <p:nvSpPr>
          <p:cNvPr id="269" name="Google Shape;269;p38"/>
          <p:cNvSpPr txBox="1">
            <a:spLocks noGrp="1"/>
          </p:cNvSpPr>
          <p:nvPr>
            <p:ph type="body" idx="1"/>
          </p:nvPr>
        </p:nvSpPr>
        <p:spPr>
          <a:xfrm>
            <a:off x="1603538" y="2543125"/>
            <a:ext cx="2787000" cy="155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Identifique tantos animales como sea posible en 5 minutos.</a:t>
            </a:r>
            <a:endParaRPr dirty="0"/>
          </a:p>
          <a:p>
            <a:pPr marL="0" lvl="0" indent="0" algn="ctr" rtl="0">
              <a:spcBef>
                <a:spcPts val="1600"/>
              </a:spcBef>
              <a:spcAft>
                <a:spcPts val="0"/>
              </a:spcAft>
              <a:buNone/>
            </a:pPr>
            <a:endParaRPr dirty="0"/>
          </a:p>
          <a:p>
            <a:pPr marL="0" lvl="0" indent="0" algn="ctr" rtl="0">
              <a:spcBef>
                <a:spcPts val="1600"/>
              </a:spcBef>
              <a:spcAft>
                <a:spcPts val="1600"/>
              </a:spcAft>
              <a:buNone/>
            </a:pPr>
            <a:endParaRPr dirty="0"/>
          </a:p>
        </p:txBody>
      </p:sp>
      <p:sp>
        <p:nvSpPr>
          <p:cNvPr id="270" name="Google Shape;270;p38"/>
          <p:cNvSpPr txBox="1">
            <a:spLocks noGrp="1"/>
          </p:cNvSpPr>
          <p:nvPr>
            <p:ph type="body" idx="2"/>
          </p:nvPr>
        </p:nvSpPr>
        <p:spPr>
          <a:xfrm>
            <a:off x="4753453" y="2543125"/>
            <a:ext cx="2787000" cy="1552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dirty="0"/>
              <a:t>Utilice sus datos (la cantidad de animales) para responder las preguntas sobre la proporción y la tasa</a:t>
            </a:r>
            <a:endParaRPr dirty="0">
              <a:solidFill>
                <a:srgbClr val="FFFFFF"/>
              </a:solidFill>
            </a:endParaRPr>
          </a:p>
        </p:txBody>
      </p:sp>
      <p:sp>
        <p:nvSpPr>
          <p:cNvPr id="271" name="Google Shape;271;p38"/>
          <p:cNvSpPr txBox="1">
            <a:spLocks noGrp="1"/>
          </p:cNvSpPr>
          <p:nvPr>
            <p:ph type="title" idx="3"/>
          </p:nvPr>
        </p:nvSpPr>
        <p:spPr>
          <a:xfrm>
            <a:off x="1944500" y="2019150"/>
            <a:ext cx="210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dirty="0">
                <a:solidFill>
                  <a:schemeClr val="lt1"/>
                </a:solidFill>
              </a:rPr>
              <a:t>Objetivo 01</a:t>
            </a:r>
            <a:endParaRPr dirty="0">
              <a:solidFill>
                <a:schemeClr val="lt1"/>
              </a:solidFill>
            </a:endParaRPr>
          </a:p>
        </p:txBody>
      </p:sp>
      <p:sp>
        <p:nvSpPr>
          <p:cNvPr id="272" name="Google Shape;272;p38"/>
          <p:cNvSpPr txBox="1">
            <a:spLocks noGrp="1"/>
          </p:cNvSpPr>
          <p:nvPr>
            <p:ph type="title" idx="4"/>
          </p:nvPr>
        </p:nvSpPr>
        <p:spPr>
          <a:xfrm>
            <a:off x="5094400" y="2019150"/>
            <a:ext cx="210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dirty="0">
                <a:solidFill>
                  <a:srgbClr val="FFFFFF"/>
                </a:solidFill>
              </a:rPr>
              <a:t>Objetivo 02</a:t>
            </a:r>
            <a:endParaRPr dirty="0">
              <a:solidFill>
                <a:srgbClr val="FFFFFF"/>
              </a:solidFill>
            </a:endParaRPr>
          </a:p>
        </p:txBody>
      </p:sp>
      <p:sp>
        <p:nvSpPr>
          <p:cNvPr id="273" name="Google Shape;273;p38"/>
          <p:cNvSpPr/>
          <p:nvPr/>
        </p:nvSpPr>
        <p:spPr>
          <a:xfrm>
            <a:off x="2852447" y="1573611"/>
            <a:ext cx="289216" cy="368512"/>
          </a:xfrm>
          <a:custGeom>
            <a:avLst/>
            <a:gdLst/>
            <a:ahLst/>
            <a:cxnLst/>
            <a:rect l="l" t="t" r="r" b="b"/>
            <a:pathLst>
              <a:path w="9038" h="11516" extrusionOk="0">
                <a:moveTo>
                  <a:pt x="6103" y="573"/>
                </a:moveTo>
                <a:cubicBezTo>
                  <a:pt x="6692" y="573"/>
                  <a:pt x="7223" y="753"/>
                  <a:pt x="7645" y="1110"/>
                </a:cubicBezTo>
                <a:cubicBezTo>
                  <a:pt x="8252" y="1633"/>
                  <a:pt x="8585" y="2479"/>
                  <a:pt x="8597" y="3515"/>
                </a:cubicBezTo>
                <a:cubicBezTo>
                  <a:pt x="8192" y="2788"/>
                  <a:pt x="7585" y="2122"/>
                  <a:pt x="6847" y="1633"/>
                </a:cubicBezTo>
                <a:cubicBezTo>
                  <a:pt x="6144" y="1169"/>
                  <a:pt x="5382" y="919"/>
                  <a:pt x="4728" y="895"/>
                </a:cubicBezTo>
                <a:cubicBezTo>
                  <a:pt x="4894" y="812"/>
                  <a:pt x="5061" y="752"/>
                  <a:pt x="5240" y="693"/>
                </a:cubicBezTo>
                <a:cubicBezTo>
                  <a:pt x="5537" y="613"/>
                  <a:pt x="5826" y="573"/>
                  <a:pt x="6103" y="573"/>
                </a:cubicBezTo>
                <a:close/>
                <a:moveTo>
                  <a:pt x="1394" y="1205"/>
                </a:moveTo>
                <a:cubicBezTo>
                  <a:pt x="1465" y="2598"/>
                  <a:pt x="1680" y="5098"/>
                  <a:pt x="2263" y="7063"/>
                </a:cubicBezTo>
                <a:cubicBezTo>
                  <a:pt x="2144" y="7360"/>
                  <a:pt x="2084" y="7670"/>
                  <a:pt x="2037" y="7944"/>
                </a:cubicBezTo>
                <a:cubicBezTo>
                  <a:pt x="1739" y="7051"/>
                  <a:pt x="1465" y="6194"/>
                  <a:pt x="1263" y="5455"/>
                </a:cubicBezTo>
                <a:cubicBezTo>
                  <a:pt x="1049" y="3705"/>
                  <a:pt x="1168" y="2384"/>
                  <a:pt x="1322" y="1586"/>
                </a:cubicBezTo>
                <a:cubicBezTo>
                  <a:pt x="1346" y="1443"/>
                  <a:pt x="1370" y="1324"/>
                  <a:pt x="1394" y="1205"/>
                </a:cubicBezTo>
                <a:close/>
                <a:moveTo>
                  <a:pt x="1503" y="0"/>
                </a:moveTo>
                <a:cubicBezTo>
                  <a:pt x="1439" y="0"/>
                  <a:pt x="1377" y="45"/>
                  <a:pt x="1334" y="109"/>
                </a:cubicBezTo>
                <a:cubicBezTo>
                  <a:pt x="1322" y="121"/>
                  <a:pt x="1108" y="598"/>
                  <a:pt x="965" y="1526"/>
                </a:cubicBezTo>
                <a:cubicBezTo>
                  <a:pt x="870" y="2074"/>
                  <a:pt x="787" y="2848"/>
                  <a:pt x="799" y="3836"/>
                </a:cubicBezTo>
                <a:cubicBezTo>
                  <a:pt x="537" y="2788"/>
                  <a:pt x="418" y="2145"/>
                  <a:pt x="394" y="2133"/>
                </a:cubicBezTo>
                <a:cubicBezTo>
                  <a:pt x="382" y="2050"/>
                  <a:pt x="310" y="2003"/>
                  <a:pt x="215" y="2003"/>
                </a:cubicBezTo>
                <a:cubicBezTo>
                  <a:pt x="132" y="2003"/>
                  <a:pt x="72" y="2074"/>
                  <a:pt x="60" y="2169"/>
                </a:cubicBezTo>
                <a:cubicBezTo>
                  <a:pt x="60" y="2181"/>
                  <a:pt x="1" y="3324"/>
                  <a:pt x="144" y="5039"/>
                </a:cubicBezTo>
                <a:cubicBezTo>
                  <a:pt x="299" y="6610"/>
                  <a:pt x="668" y="8991"/>
                  <a:pt x="1608" y="11408"/>
                </a:cubicBezTo>
                <a:cubicBezTo>
                  <a:pt x="1632" y="11468"/>
                  <a:pt x="1692" y="11516"/>
                  <a:pt x="1763" y="11516"/>
                </a:cubicBezTo>
                <a:cubicBezTo>
                  <a:pt x="1787" y="11516"/>
                  <a:pt x="1811" y="11516"/>
                  <a:pt x="1823" y="11492"/>
                </a:cubicBezTo>
                <a:cubicBezTo>
                  <a:pt x="1918" y="11468"/>
                  <a:pt x="1965" y="11361"/>
                  <a:pt x="1918" y="11277"/>
                </a:cubicBezTo>
                <a:cubicBezTo>
                  <a:pt x="989" y="8908"/>
                  <a:pt x="620" y="6551"/>
                  <a:pt x="477" y="5003"/>
                </a:cubicBezTo>
                <a:cubicBezTo>
                  <a:pt x="429" y="4503"/>
                  <a:pt x="394" y="4050"/>
                  <a:pt x="382" y="3669"/>
                </a:cubicBezTo>
                <a:lnTo>
                  <a:pt x="382" y="3669"/>
                </a:lnTo>
                <a:cubicBezTo>
                  <a:pt x="691" y="4931"/>
                  <a:pt x="1227" y="6896"/>
                  <a:pt x="2037" y="9099"/>
                </a:cubicBezTo>
                <a:cubicBezTo>
                  <a:pt x="2056" y="9175"/>
                  <a:pt x="2128" y="9213"/>
                  <a:pt x="2193" y="9213"/>
                </a:cubicBezTo>
                <a:cubicBezTo>
                  <a:pt x="2209" y="9213"/>
                  <a:pt x="2225" y="9211"/>
                  <a:pt x="2239" y="9206"/>
                </a:cubicBezTo>
                <a:cubicBezTo>
                  <a:pt x="2334" y="9170"/>
                  <a:pt x="2382" y="9075"/>
                  <a:pt x="2346" y="8991"/>
                </a:cubicBezTo>
                <a:lnTo>
                  <a:pt x="2263" y="8730"/>
                </a:lnTo>
                <a:cubicBezTo>
                  <a:pt x="2263" y="8670"/>
                  <a:pt x="2287" y="8075"/>
                  <a:pt x="2454" y="7467"/>
                </a:cubicBezTo>
                <a:cubicBezTo>
                  <a:pt x="2596" y="6896"/>
                  <a:pt x="2894" y="6194"/>
                  <a:pt x="3466" y="6098"/>
                </a:cubicBezTo>
                <a:cubicBezTo>
                  <a:pt x="3510" y="6089"/>
                  <a:pt x="3557" y="6084"/>
                  <a:pt x="3607" y="6084"/>
                </a:cubicBezTo>
                <a:cubicBezTo>
                  <a:pt x="4169" y="6084"/>
                  <a:pt x="5061" y="6699"/>
                  <a:pt x="6144" y="7837"/>
                </a:cubicBezTo>
                <a:cubicBezTo>
                  <a:pt x="6430" y="8134"/>
                  <a:pt x="6680" y="8432"/>
                  <a:pt x="6918" y="8694"/>
                </a:cubicBezTo>
                <a:cubicBezTo>
                  <a:pt x="6692" y="8539"/>
                  <a:pt x="6454" y="8337"/>
                  <a:pt x="6216" y="8158"/>
                </a:cubicBezTo>
                <a:cubicBezTo>
                  <a:pt x="5656" y="7741"/>
                  <a:pt x="5180" y="7420"/>
                  <a:pt x="4787" y="7194"/>
                </a:cubicBezTo>
                <a:cubicBezTo>
                  <a:pt x="4227" y="6854"/>
                  <a:pt x="3961" y="6782"/>
                  <a:pt x="3806" y="6782"/>
                </a:cubicBezTo>
                <a:cubicBezTo>
                  <a:pt x="3776" y="6782"/>
                  <a:pt x="3750" y="6785"/>
                  <a:pt x="3728" y="6789"/>
                </a:cubicBezTo>
                <a:cubicBezTo>
                  <a:pt x="3489" y="6836"/>
                  <a:pt x="3239" y="7122"/>
                  <a:pt x="2954" y="8872"/>
                </a:cubicBezTo>
                <a:cubicBezTo>
                  <a:pt x="2882" y="9325"/>
                  <a:pt x="2823" y="9765"/>
                  <a:pt x="2775" y="10111"/>
                </a:cubicBezTo>
                <a:cubicBezTo>
                  <a:pt x="2715" y="9968"/>
                  <a:pt x="2680" y="9825"/>
                  <a:pt x="2620" y="9682"/>
                </a:cubicBezTo>
                <a:cubicBezTo>
                  <a:pt x="2592" y="9606"/>
                  <a:pt x="2517" y="9568"/>
                  <a:pt x="2446" y="9568"/>
                </a:cubicBezTo>
                <a:cubicBezTo>
                  <a:pt x="2428" y="9568"/>
                  <a:pt x="2411" y="9570"/>
                  <a:pt x="2394" y="9575"/>
                </a:cubicBezTo>
                <a:cubicBezTo>
                  <a:pt x="2299" y="9611"/>
                  <a:pt x="2263" y="9706"/>
                  <a:pt x="2287" y="9801"/>
                </a:cubicBezTo>
                <a:cubicBezTo>
                  <a:pt x="2501" y="10349"/>
                  <a:pt x="2715" y="10885"/>
                  <a:pt x="2930" y="11408"/>
                </a:cubicBezTo>
                <a:cubicBezTo>
                  <a:pt x="2954" y="11468"/>
                  <a:pt x="3013" y="11516"/>
                  <a:pt x="3073" y="11516"/>
                </a:cubicBezTo>
                <a:cubicBezTo>
                  <a:pt x="3096" y="11516"/>
                  <a:pt x="3120" y="11516"/>
                  <a:pt x="3132" y="11492"/>
                </a:cubicBezTo>
                <a:cubicBezTo>
                  <a:pt x="3227" y="11468"/>
                  <a:pt x="3251" y="11361"/>
                  <a:pt x="3227" y="11277"/>
                </a:cubicBezTo>
                <a:cubicBezTo>
                  <a:pt x="3156" y="11111"/>
                  <a:pt x="3096" y="10932"/>
                  <a:pt x="3013" y="10765"/>
                </a:cubicBezTo>
                <a:cubicBezTo>
                  <a:pt x="3037" y="10646"/>
                  <a:pt x="3108" y="9825"/>
                  <a:pt x="3239" y="8980"/>
                </a:cubicBezTo>
                <a:cubicBezTo>
                  <a:pt x="3513" y="7325"/>
                  <a:pt x="3728" y="7122"/>
                  <a:pt x="3763" y="7086"/>
                </a:cubicBezTo>
                <a:cubicBezTo>
                  <a:pt x="3811" y="7086"/>
                  <a:pt x="3989" y="7110"/>
                  <a:pt x="4585" y="7444"/>
                </a:cubicBezTo>
                <a:cubicBezTo>
                  <a:pt x="4954" y="7670"/>
                  <a:pt x="5430" y="8003"/>
                  <a:pt x="5978" y="8396"/>
                </a:cubicBezTo>
                <a:cubicBezTo>
                  <a:pt x="6930" y="9099"/>
                  <a:pt x="7811" y="9825"/>
                  <a:pt x="7823" y="9825"/>
                </a:cubicBezTo>
                <a:cubicBezTo>
                  <a:pt x="7851" y="9853"/>
                  <a:pt x="7890" y="9865"/>
                  <a:pt x="7929" y="9865"/>
                </a:cubicBezTo>
                <a:cubicBezTo>
                  <a:pt x="7973" y="9865"/>
                  <a:pt x="8018" y="9850"/>
                  <a:pt x="8049" y="9825"/>
                </a:cubicBezTo>
                <a:cubicBezTo>
                  <a:pt x="8109" y="9765"/>
                  <a:pt x="8121" y="9682"/>
                  <a:pt x="8061" y="9611"/>
                </a:cubicBezTo>
                <a:cubicBezTo>
                  <a:pt x="8049" y="9587"/>
                  <a:pt x="7287" y="8551"/>
                  <a:pt x="6371" y="7563"/>
                </a:cubicBezTo>
                <a:cubicBezTo>
                  <a:pt x="5203" y="6341"/>
                  <a:pt x="4276" y="5718"/>
                  <a:pt x="3591" y="5718"/>
                </a:cubicBezTo>
                <a:cubicBezTo>
                  <a:pt x="3514" y="5718"/>
                  <a:pt x="3441" y="5726"/>
                  <a:pt x="3370" y="5741"/>
                </a:cubicBezTo>
                <a:cubicBezTo>
                  <a:pt x="3013" y="5813"/>
                  <a:pt x="2751" y="6051"/>
                  <a:pt x="2537" y="6348"/>
                </a:cubicBezTo>
                <a:cubicBezTo>
                  <a:pt x="2537" y="6253"/>
                  <a:pt x="2537" y="6170"/>
                  <a:pt x="2561" y="6063"/>
                </a:cubicBezTo>
                <a:cubicBezTo>
                  <a:pt x="2680" y="5693"/>
                  <a:pt x="3108" y="4527"/>
                  <a:pt x="3835" y="3753"/>
                </a:cubicBezTo>
                <a:cubicBezTo>
                  <a:pt x="4035" y="3686"/>
                  <a:pt x="4236" y="3648"/>
                  <a:pt x="4428" y="3648"/>
                </a:cubicBezTo>
                <a:cubicBezTo>
                  <a:pt x="4510" y="3648"/>
                  <a:pt x="4590" y="3655"/>
                  <a:pt x="4668" y="3669"/>
                </a:cubicBezTo>
                <a:cubicBezTo>
                  <a:pt x="4676" y="3670"/>
                  <a:pt x="4684" y="3671"/>
                  <a:pt x="4692" y="3671"/>
                </a:cubicBezTo>
                <a:cubicBezTo>
                  <a:pt x="4777" y="3671"/>
                  <a:pt x="4848" y="3613"/>
                  <a:pt x="4859" y="3515"/>
                </a:cubicBezTo>
                <a:cubicBezTo>
                  <a:pt x="4871" y="3431"/>
                  <a:pt x="4823" y="3336"/>
                  <a:pt x="4716" y="3324"/>
                </a:cubicBezTo>
                <a:cubicBezTo>
                  <a:pt x="4632" y="3316"/>
                  <a:pt x="4547" y="3307"/>
                  <a:pt x="4463" y="3307"/>
                </a:cubicBezTo>
                <a:cubicBezTo>
                  <a:pt x="4428" y="3307"/>
                  <a:pt x="4393" y="3309"/>
                  <a:pt x="4359" y="3312"/>
                </a:cubicBezTo>
                <a:cubicBezTo>
                  <a:pt x="4597" y="3157"/>
                  <a:pt x="4847" y="3074"/>
                  <a:pt x="5109" y="3038"/>
                </a:cubicBezTo>
                <a:cubicBezTo>
                  <a:pt x="5184" y="3031"/>
                  <a:pt x="5258" y="3027"/>
                  <a:pt x="5330" y="3027"/>
                </a:cubicBezTo>
                <a:cubicBezTo>
                  <a:pt x="5831" y="3027"/>
                  <a:pt x="6264" y="3205"/>
                  <a:pt x="6597" y="3538"/>
                </a:cubicBezTo>
                <a:cubicBezTo>
                  <a:pt x="7335" y="4265"/>
                  <a:pt x="7538" y="5622"/>
                  <a:pt x="7585" y="6551"/>
                </a:cubicBezTo>
                <a:cubicBezTo>
                  <a:pt x="7514" y="6348"/>
                  <a:pt x="7407" y="6122"/>
                  <a:pt x="7299" y="5896"/>
                </a:cubicBezTo>
                <a:cubicBezTo>
                  <a:pt x="6752" y="4741"/>
                  <a:pt x="6121" y="3967"/>
                  <a:pt x="5430" y="3574"/>
                </a:cubicBezTo>
                <a:cubicBezTo>
                  <a:pt x="5404" y="3563"/>
                  <a:pt x="5377" y="3558"/>
                  <a:pt x="5351" y="3558"/>
                </a:cubicBezTo>
                <a:cubicBezTo>
                  <a:pt x="5292" y="3558"/>
                  <a:pt x="5237" y="3584"/>
                  <a:pt x="5204" y="3634"/>
                </a:cubicBezTo>
                <a:cubicBezTo>
                  <a:pt x="5156" y="3717"/>
                  <a:pt x="5192" y="3812"/>
                  <a:pt x="5263" y="3860"/>
                </a:cubicBezTo>
                <a:cubicBezTo>
                  <a:pt x="6776" y="4693"/>
                  <a:pt x="7585" y="7563"/>
                  <a:pt x="7597" y="7598"/>
                </a:cubicBezTo>
                <a:cubicBezTo>
                  <a:pt x="7609" y="7670"/>
                  <a:pt x="7692" y="7718"/>
                  <a:pt x="7764" y="7718"/>
                </a:cubicBezTo>
                <a:lnTo>
                  <a:pt x="7776" y="7718"/>
                </a:lnTo>
                <a:cubicBezTo>
                  <a:pt x="7847" y="7694"/>
                  <a:pt x="7930" y="7646"/>
                  <a:pt x="7930" y="7563"/>
                </a:cubicBezTo>
                <a:cubicBezTo>
                  <a:pt x="7930" y="7539"/>
                  <a:pt x="7990" y="6825"/>
                  <a:pt x="7883" y="5932"/>
                </a:cubicBezTo>
                <a:cubicBezTo>
                  <a:pt x="7752" y="4717"/>
                  <a:pt x="7395" y="3824"/>
                  <a:pt x="6835" y="3288"/>
                </a:cubicBezTo>
                <a:cubicBezTo>
                  <a:pt x="6432" y="2896"/>
                  <a:pt x="5926" y="2683"/>
                  <a:pt x="5315" y="2683"/>
                </a:cubicBezTo>
                <a:cubicBezTo>
                  <a:pt x="5240" y="2683"/>
                  <a:pt x="5163" y="2687"/>
                  <a:pt x="5085" y="2693"/>
                </a:cubicBezTo>
                <a:cubicBezTo>
                  <a:pt x="4620" y="2741"/>
                  <a:pt x="4192" y="2955"/>
                  <a:pt x="3787" y="3324"/>
                </a:cubicBezTo>
                <a:cubicBezTo>
                  <a:pt x="3477" y="3610"/>
                  <a:pt x="3180" y="3991"/>
                  <a:pt x="2894" y="4467"/>
                </a:cubicBezTo>
                <a:cubicBezTo>
                  <a:pt x="2811" y="4622"/>
                  <a:pt x="2727" y="4765"/>
                  <a:pt x="2656" y="4920"/>
                </a:cubicBezTo>
                <a:cubicBezTo>
                  <a:pt x="2692" y="4670"/>
                  <a:pt x="2727" y="4408"/>
                  <a:pt x="2787" y="4146"/>
                </a:cubicBezTo>
                <a:cubicBezTo>
                  <a:pt x="2977" y="3276"/>
                  <a:pt x="3239" y="2562"/>
                  <a:pt x="3585" y="2014"/>
                </a:cubicBezTo>
                <a:cubicBezTo>
                  <a:pt x="3739" y="1752"/>
                  <a:pt x="3918" y="1526"/>
                  <a:pt x="4132" y="1336"/>
                </a:cubicBezTo>
                <a:cubicBezTo>
                  <a:pt x="4291" y="1291"/>
                  <a:pt x="4463" y="1270"/>
                  <a:pt x="4645" y="1270"/>
                </a:cubicBezTo>
                <a:cubicBezTo>
                  <a:pt x="5245" y="1270"/>
                  <a:pt x="5949" y="1505"/>
                  <a:pt x="6597" y="1943"/>
                </a:cubicBezTo>
                <a:cubicBezTo>
                  <a:pt x="7526" y="2550"/>
                  <a:pt x="8204" y="3431"/>
                  <a:pt x="8490" y="4372"/>
                </a:cubicBezTo>
                <a:cubicBezTo>
                  <a:pt x="8520" y="4432"/>
                  <a:pt x="8568" y="4484"/>
                  <a:pt x="8632" y="4484"/>
                </a:cubicBezTo>
                <a:cubicBezTo>
                  <a:pt x="8644" y="4484"/>
                  <a:pt x="8656" y="4483"/>
                  <a:pt x="8669" y="4479"/>
                </a:cubicBezTo>
                <a:cubicBezTo>
                  <a:pt x="8740" y="4479"/>
                  <a:pt x="8823" y="4408"/>
                  <a:pt x="8823" y="4336"/>
                </a:cubicBezTo>
                <a:cubicBezTo>
                  <a:pt x="9038" y="2824"/>
                  <a:pt x="8669" y="1586"/>
                  <a:pt x="7835" y="871"/>
                </a:cubicBezTo>
                <a:cubicBezTo>
                  <a:pt x="7351" y="452"/>
                  <a:pt x="6757" y="240"/>
                  <a:pt x="6102" y="240"/>
                </a:cubicBezTo>
                <a:cubicBezTo>
                  <a:pt x="5791" y="240"/>
                  <a:pt x="5466" y="287"/>
                  <a:pt x="5132" y="383"/>
                </a:cubicBezTo>
                <a:cubicBezTo>
                  <a:pt x="4394" y="574"/>
                  <a:pt x="3799" y="1062"/>
                  <a:pt x="3347" y="1824"/>
                </a:cubicBezTo>
                <a:cubicBezTo>
                  <a:pt x="2989" y="2419"/>
                  <a:pt x="2704" y="3157"/>
                  <a:pt x="2513" y="4074"/>
                </a:cubicBezTo>
                <a:cubicBezTo>
                  <a:pt x="2382" y="4693"/>
                  <a:pt x="2323" y="5301"/>
                  <a:pt x="2275" y="5801"/>
                </a:cubicBezTo>
                <a:cubicBezTo>
                  <a:pt x="1727" y="3181"/>
                  <a:pt x="1668" y="205"/>
                  <a:pt x="1668" y="169"/>
                </a:cubicBezTo>
                <a:cubicBezTo>
                  <a:pt x="1668" y="98"/>
                  <a:pt x="1608" y="26"/>
                  <a:pt x="1525" y="2"/>
                </a:cubicBezTo>
                <a:cubicBezTo>
                  <a:pt x="1517" y="1"/>
                  <a:pt x="1510" y="0"/>
                  <a:pt x="1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38"/>
          <p:cNvGrpSpPr/>
          <p:nvPr/>
        </p:nvGrpSpPr>
        <p:grpSpPr>
          <a:xfrm>
            <a:off x="5968830" y="1581959"/>
            <a:ext cx="356256" cy="351808"/>
            <a:chOff x="7993805" y="2427122"/>
            <a:chExt cx="356256" cy="351808"/>
          </a:xfrm>
        </p:grpSpPr>
        <p:sp>
          <p:nvSpPr>
            <p:cNvPr id="275" name="Google Shape;275;p38"/>
            <p:cNvSpPr/>
            <p:nvPr/>
          </p:nvSpPr>
          <p:spPr>
            <a:xfrm>
              <a:off x="8154957" y="2427122"/>
              <a:ext cx="195104" cy="194464"/>
            </a:xfrm>
            <a:custGeom>
              <a:avLst/>
              <a:gdLst/>
              <a:ahLst/>
              <a:cxnLst/>
              <a:rect l="l" t="t" r="r" b="b"/>
              <a:pathLst>
                <a:path w="6097" h="6077" extrusionOk="0">
                  <a:moveTo>
                    <a:pt x="299" y="0"/>
                  </a:moveTo>
                  <a:cubicBezTo>
                    <a:pt x="228" y="0"/>
                    <a:pt x="159" y="25"/>
                    <a:pt x="108" y="76"/>
                  </a:cubicBezTo>
                  <a:cubicBezTo>
                    <a:pt x="13" y="171"/>
                    <a:pt x="1" y="290"/>
                    <a:pt x="60" y="409"/>
                  </a:cubicBezTo>
                  <a:cubicBezTo>
                    <a:pt x="406" y="1028"/>
                    <a:pt x="644" y="1790"/>
                    <a:pt x="858" y="2517"/>
                  </a:cubicBezTo>
                  <a:cubicBezTo>
                    <a:pt x="1191" y="3588"/>
                    <a:pt x="1537" y="4695"/>
                    <a:pt x="2227" y="5410"/>
                  </a:cubicBezTo>
                  <a:cubicBezTo>
                    <a:pt x="2644" y="5838"/>
                    <a:pt x="3227" y="6077"/>
                    <a:pt x="3835" y="6077"/>
                  </a:cubicBezTo>
                  <a:lnTo>
                    <a:pt x="3858" y="6077"/>
                  </a:lnTo>
                  <a:cubicBezTo>
                    <a:pt x="4466" y="6077"/>
                    <a:pt x="5025" y="5850"/>
                    <a:pt x="5442" y="5422"/>
                  </a:cubicBezTo>
                  <a:cubicBezTo>
                    <a:pt x="5859" y="4993"/>
                    <a:pt x="6097" y="4422"/>
                    <a:pt x="6097" y="3814"/>
                  </a:cubicBezTo>
                  <a:cubicBezTo>
                    <a:pt x="6085" y="3219"/>
                    <a:pt x="5859" y="2659"/>
                    <a:pt x="5430" y="2243"/>
                  </a:cubicBezTo>
                  <a:cubicBezTo>
                    <a:pt x="4728" y="1540"/>
                    <a:pt x="3620" y="1195"/>
                    <a:pt x="2537" y="874"/>
                  </a:cubicBezTo>
                  <a:cubicBezTo>
                    <a:pt x="2287" y="790"/>
                    <a:pt x="2025" y="707"/>
                    <a:pt x="1751" y="612"/>
                  </a:cubicBezTo>
                  <a:cubicBezTo>
                    <a:pt x="1737" y="607"/>
                    <a:pt x="1722" y="605"/>
                    <a:pt x="1707" y="605"/>
                  </a:cubicBezTo>
                  <a:cubicBezTo>
                    <a:pt x="1637" y="605"/>
                    <a:pt x="1568" y="650"/>
                    <a:pt x="1549" y="719"/>
                  </a:cubicBezTo>
                  <a:cubicBezTo>
                    <a:pt x="1513" y="814"/>
                    <a:pt x="1561" y="897"/>
                    <a:pt x="1644" y="933"/>
                  </a:cubicBezTo>
                  <a:cubicBezTo>
                    <a:pt x="1918" y="1016"/>
                    <a:pt x="2180" y="1088"/>
                    <a:pt x="2442" y="1183"/>
                  </a:cubicBezTo>
                  <a:cubicBezTo>
                    <a:pt x="3525" y="1505"/>
                    <a:pt x="4537" y="1838"/>
                    <a:pt x="5192" y="2481"/>
                  </a:cubicBezTo>
                  <a:cubicBezTo>
                    <a:pt x="5561" y="2838"/>
                    <a:pt x="5752" y="3326"/>
                    <a:pt x="5775" y="3850"/>
                  </a:cubicBezTo>
                  <a:cubicBezTo>
                    <a:pt x="5775" y="4362"/>
                    <a:pt x="5585" y="4862"/>
                    <a:pt x="5216" y="5219"/>
                  </a:cubicBezTo>
                  <a:cubicBezTo>
                    <a:pt x="4859" y="5565"/>
                    <a:pt x="4370" y="5767"/>
                    <a:pt x="3847" y="5767"/>
                  </a:cubicBezTo>
                  <a:lnTo>
                    <a:pt x="3835" y="5767"/>
                  </a:lnTo>
                  <a:cubicBezTo>
                    <a:pt x="3323" y="5767"/>
                    <a:pt x="2823" y="5553"/>
                    <a:pt x="2465" y="5184"/>
                  </a:cubicBezTo>
                  <a:cubicBezTo>
                    <a:pt x="1834" y="4529"/>
                    <a:pt x="1513" y="3517"/>
                    <a:pt x="1168" y="2433"/>
                  </a:cubicBezTo>
                  <a:cubicBezTo>
                    <a:pt x="965" y="1743"/>
                    <a:pt x="739" y="1028"/>
                    <a:pt x="429" y="409"/>
                  </a:cubicBezTo>
                  <a:lnTo>
                    <a:pt x="429" y="409"/>
                  </a:lnTo>
                  <a:cubicBezTo>
                    <a:pt x="608" y="493"/>
                    <a:pt x="799" y="588"/>
                    <a:pt x="1013" y="659"/>
                  </a:cubicBezTo>
                  <a:cubicBezTo>
                    <a:pt x="1033" y="665"/>
                    <a:pt x="1053" y="668"/>
                    <a:pt x="1073" y="668"/>
                  </a:cubicBezTo>
                  <a:cubicBezTo>
                    <a:pt x="1137" y="668"/>
                    <a:pt x="1197" y="637"/>
                    <a:pt x="1215" y="564"/>
                  </a:cubicBezTo>
                  <a:cubicBezTo>
                    <a:pt x="1251" y="481"/>
                    <a:pt x="1215" y="385"/>
                    <a:pt x="1132" y="362"/>
                  </a:cubicBezTo>
                  <a:cubicBezTo>
                    <a:pt x="858" y="254"/>
                    <a:pt x="644" y="159"/>
                    <a:pt x="429" y="28"/>
                  </a:cubicBezTo>
                  <a:cubicBezTo>
                    <a:pt x="388" y="10"/>
                    <a:pt x="343"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8"/>
            <p:cNvSpPr/>
            <p:nvPr/>
          </p:nvSpPr>
          <p:spPr>
            <a:xfrm>
              <a:off x="7993805" y="2477170"/>
              <a:ext cx="136032" cy="222144"/>
            </a:xfrm>
            <a:custGeom>
              <a:avLst/>
              <a:gdLst/>
              <a:ahLst/>
              <a:cxnLst/>
              <a:rect l="l" t="t" r="r" b="b"/>
              <a:pathLst>
                <a:path w="4251" h="6942" extrusionOk="0">
                  <a:moveTo>
                    <a:pt x="1834" y="0"/>
                  </a:moveTo>
                  <a:cubicBezTo>
                    <a:pt x="1715" y="0"/>
                    <a:pt x="1632" y="95"/>
                    <a:pt x="1596" y="214"/>
                  </a:cubicBezTo>
                  <a:cubicBezTo>
                    <a:pt x="1453" y="857"/>
                    <a:pt x="1155" y="1512"/>
                    <a:pt x="870" y="2143"/>
                  </a:cubicBezTo>
                  <a:cubicBezTo>
                    <a:pt x="453" y="3084"/>
                    <a:pt x="0" y="4048"/>
                    <a:pt x="60" y="4965"/>
                  </a:cubicBezTo>
                  <a:cubicBezTo>
                    <a:pt x="96" y="5513"/>
                    <a:pt x="346" y="6013"/>
                    <a:pt x="762" y="6406"/>
                  </a:cubicBezTo>
                  <a:cubicBezTo>
                    <a:pt x="1155" y="6751"/>
                    <a:pt x="1644" y="6941"/>
                    <a:pt x="2144" y="6941"/>
                  </a:cubicBezTo>
                  <a:lnTo>
                    <a:pt x="2286" y="6941"/>
                  </a:lnTo>
                  <a:cubicBezTo>
                    <a:pt x="2834" y="6906"/>
                    <a:pt x="3334" y="6656"/>
                    <a:pt x="3703" y="6227"/>
                  </a:cubicBezTo>
                  <a:cubicBezTo>
                    <a:pt x="4072" y="5810"/>
                    <a:pt x="4251" y="5275"/>
                    <a:pt x="4215" y="4703"/>
                  </a:cubicBezTo>
                  <a:cubicBezTo>
                    <a:pt x="4156" y="3798"/>
                    <a:pt x="3608" y="2893"/>
                    <a:pt x="3072" y="2012"/>
                  </a:cubicBezTo>
                  <a:cubicBezTo>
                    <a:pt x="2953" y="1822"/>
                    <a:pt x="2846" y="1643"/>
                    <a:pt x="2727" y="1441"/>
                  </a:cubicBezTo>
                  <a:cubicBezTo>
                    <a:pt x="2696" y="1395"/>
                    <a:pt x="2646" y="1368"/>
                    <a:pt x="2591" y="1368"/>
                  </a:cubicBezTo>
                  <a:cubicBezTo>
                    <a:pt x="2561" y="1368"/>
                    <a:pt x="2530" y="1376"/>
                    <a:pt x="2501" y="1393"/>
                  </a:cubicBezTo>
                  <a:cubicBezTo>
                    <a:pt x="2429" y="1429"/>
                    <a:pt x="2406" y="1536"/>
                    <a:pt x="2441" y="1607"/>
                  </a:cubicBezTo>
                  <a:cubicBezTo>
                    <a:pt x="2560" y="1810"/>
                    <a:pt x="2667" y="2000"/>
                    <a:pt x="2787" y="2191"/>
                  </a:cubicBezTo>
                  <a:cubicBezTo>
                    <a:pt x="3322" y="3072"/>
                    <a:pt x="3822" y="3905"/>
                    <a:pt x="3894" y="4739"/>
                  </a:cubicBezTo>
                  <a:cubicBezTo>
                    <a:pt x="3918" y="5203"/>
                    <a:pt x="3775" y="5656"/>
                    <a:pt x="3453" y="6013"/>
                  </a:cubicBezTo>
                  <a:cubicBezTo>
                    <a:pt x="3144" y="6370"/>
                    <a:pt x="2715" y="6584"/>
                    <a:pt x="2251" y="6608"/>
                  </a:cubicBezTo>
                  <a:cubicBezTo>
                    <a:pt x="2209" y="6611"/>
                    <a:pt x="2168" y="6613"/>
                    <a:pt x="2127" y="6613"/>
                  </a:cubicBezTo>
                  <a:cubicBezTo>
                    <a:pt x="1708" y="6613"/>
                    <a:pt x="1314" y="6449"/>
                    <a:pt x="989" y="6168"/>
                  </a:cubicBezTo>
                  <a:cubicBezTo>
                    <a:pt x="632" y="5858"/>
                    <a:pt x="417" y="5417"/>
                    <a:pt x="393" y="4941"/>
                  </a:cubicBezTo>
                  <a:cubicBezTo>
                    <a:pt x="346" y="4108"/>
                    <a:pt x="751" y="3239"/>
                    <a:pt x="1167" y="2286"/>
                  </a:cubicBezTo>
                  <a:cubicBezTo>
                    <a:pt x="1429" y="1691"/>
                    <a:pt x="1703" y="1095"/>
                    <a:pt x="1870" y="476"/>
                  </a:cubicBezTo>
                  <a:cubicBezTo>
                    <a:pt x="1929" y="631"/>
                    <a:pt x="2001" y="774"/>
                    <a:pt x="2072" y="941"/>
                  </a:cubicBezTo>
                  <a:cubicBezTo>
                    <a:pt x="2106" y="992"/>
                    <a:pt x="2159" y="1031"/>
                    <a:pt x="2222" y="1031"/>
                  </a:cubicBezTo>
                  <a:cubicBezTo>
                    <a:pt x="2246" y="1031"/>
                    <a:pt x="2272" y="1025"/>
                    <a:pt x="2298" y="1012"/>
                  </a:cubicBezTo>
                  <a:cubicBezTo>
                    <a:pt x="2370" y="976"/>
                    <a:pt x="2417" y="881"/>
                    <a:pt x="2370" y="798"/>
                  </a:cubicBezTo>
                  <a:cubicBezTo>
                    <a:pt x="2263" y="572"/>
                    <a:pt x="2179" y="381"/>
                    <a:pt x="2108" y="179"/>
                  </a:cubicBezTo>
                  <a:cubicBezTo>
                    <a:pt x="2060" y="83"/>
                    <a:pt x="1953" y="0"/>
                    <a:pt x="1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8"/>
            <p:cNvSpPr/>
            <p:nvPr/>
          </p:nvSpPr>
          <p:spPr>
            <a:xfrm>
              <a:off x="8170573" y="2617042"/>
              <a:ext cx="110528" cy="161888"/>
            </a:xfrm>
            <a:custGeom>
              <a:avLst/>
              <a:gdLst/>
              <a:ahLst/>
              <a:cxnLst/>
              <a:rect l="l" t="t" r="r" b="b"/>
              <a:pathLst>
                <a:path w="3454" h="5059" extrusionOk="0">
                  <a:moveTo>
                    <a:pt x="307" y="1"/>
                  </a:moveTo>
                  <a:cubicBezTo>
                    <a:pt x="276" y="1"/>
                    <a:pt x="245" y="8"/>
                    <a:pt x="215" y="22"/>
                  </a:cubicBezTo>
                  <a:cubicBezTo>
                    <a:pt x="108" y="70"/>
                    <a:pt x="61" y="177"/>
                    <a:pt x="72" y="273"/>
                  </a:cubicBezTo>
                  <a:cubicBezTo>
                    <a:pt x="156" y="773"/>
                    <a:pt x="120" y="1320"/>
                    <a:pt x="84" y="1856"/>
                  </a:cubicBezTo>
                  <a:cubicBezTo>
                    <a:pt x="49" y="2642"/>
                    <a:pt x="1" y="3463"/>
                    <a:pt x="299" y="4106"/>
                  </a:cubicBezTo>
                  <a:cubicBezTo>
                    <a:pt x="477" y="4499"/>
                    <a:pt x="811" y="4797"/>
                    <a:pt x="1204" y="4952"/>
                  </a:cubicBezTo>
                  <a:cubicBezTo>
                    <a:pt x="1394" y="5023"/>
                    <a:pt x="1596" y="5059"/>
                    <a:pt x="1787" y="5059"/>
                  </a:cubicBezTo>
                  <a:cubicBezTo>
                    <a:pt x="2013" y="5059"/>
                    <a:pt x="2251" y="5011"/>
                    <a:pt x="2454" y="4904"/>
                  </a:cubicBezTo>
                  <a:cubicBezTo>
                    <a:pt x="2847" y="4725"/>
                    <a:pt x="3144" y="4404"/>
                    <a:pt x="3287" y="3987"/>
                  </a:cubicBezTo>
                  <a:cubicBezTo>
                    <a:pt x="3454" y="3571"/>
                    <a:pt x="3442" y="3118"/>
                    <a:pt x="3251" y="2737"/>
                  </a:cubicBezTo>
                  <a:cubicBezTo>
                    <a:pt x="2954" y="2094"/>
                    <a:pt x="2299" y="1606"/>
                    <a:pt x="1668" y="1130"/>
                  </a:cubicBezTo>
                  <a:lnTo>
                    <a:pt x="1585" y="1046"/>
                  </a:lnTo>
                  <a:cubicBezTo>
                    <a:pt x="1552" y="1023"/>
                    <a:pt x="1518" y="1013"/>
                    <a:pt x="1485" y="1013"/>
                  </a:cubicBezTo>
                  <a:cubicBezTo>
                    <a:pt x="1434" y="1013"/>
                    <a:pt x="1387" y="1039"/>
                    <a:pt x="1358" y="1082"/>
                  </a:cubicBezTo>
                  <a:cubicBezTo>
                    <a:pt x="1299" y="1154"/>
                    <a:pt x="1311" y="1261"/>
                    <a:pt x="1382" y="1308"/>
                  </a:cubicBezTo>
                  <a:lnTo>
                    <a:pt x="1477" y="1380"/>
                  </a:lnTo>
                  <a:cubicBezTo>
                    <a:pt x="2096" y="1856"/>
                    <a:pt x="2680" y="2297"/>
                    <a:pt x="2954" y="2868"/>
                  </a:cubicBezTo>
                  <a:cubicBezTo>
                    <a:pt x="3097" y="3178"/>
                    <a:pt x="3109" y="3535"/>
                    <a:pt x="2989" y="3868"/>
                  </a:cubicBezTo>
                  <a:cubicBezTo>
                    <a:pt x="2870" y="4190"/>
                    <a:pt x="2632" y="4463"/>
                    <a:pt x="2323" y="4606"/>
                  </a:cubicBezTo>
                  <a:cubicBezTo>
                    <a:pt x="2158" y="4689"/>
                    <a:pt x="1979" y="4727"/>
                    <a:pt x="1798" y="4727"/>
                  </a:cubicBezTo>
                  <a:cubicBezTo>
                    <a:pt x="1639" y="4727"/>
                    <a:pt x="1478" y="4698"/>
                    <a:pt x="1323" y="4642"/>
                  </a:cubicBezTo>
                  <a:cubicBezTo>
                    <a:pt x="1001" y="4523"/>
                    <a:pt x="727" y="4261"/>
                    <a:pt x="596" y="3952"/>
                  </a:cubicBezTo>
                  <a:cubicBezTo>
                    <a:pt x="346" y="3392"/>
                    <a:pt x="370" y="2642"/>
                    <a:pt x="418" y="1856"/>
                  </a:cubicBezTo>
                  <a:cubicBezTo>
                    <a:pt x="453" y="1392"/>
                    <a:pt x="465" y="927"/>
                    <a:pt x="430" y="487"/>
                  </a:cubicBezTo>
                  <a:lnTo>
                    <a:pt x="430" y="487"/>
                  </a:lnTo>
                  <a:cubicBezTo>
                    <a:pt x="537" y="594"/>
                    <a:pt x="656" y="689"/>
                    <a:pt x="787" y="808"/>
                  </a:cubicBezTo>
                  <a:cubicBezTo>
                    <a:pt x="824" y="835"/>
                    <a:pt x="862" y="847"/>
                    <a:pt x="897" y="847"/>
                  </a:cubicBezTo>
                  <a:cubicBezTo>
                    <a:pt x="940" y="847"/>
                    <a:pt x="980" y="829"/>
                    <a:pt x="1013" y="796"/>
                  </a:cubicBezTo>
                  <a:cubicBezTo>
                    <a:pt x="1073" y="725"/>
                    <a:pt x="1061" y="630"/>
                    <a:pt x="1001" y="570"/>
                  </a:cubicBezTo>
                  <a:cubicBezTo>
                    <a:pt x="787" y="392"/>
                    <a:pt x="632" y="225"/>
                    <a:pt x="489" y="82"/>
                  </a:cubicBezTo>
                  <a:cubicBezTo>
                    <a:pt x="440" y="33"/>
                    <a:pt x="374"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65"/>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¿Proporcional o no proporcional?</a:t>
            </a:r>
            <a:endParaRPr dirty="0"/>
          </a:p>
        </p:txBody>
      </p:sp>
      <p:sp>
        <p:nvSpPr>
          <p:cNvPr id="687" name="Google Shape;687;p65"/>
          <p:cNvSpPr txBox="1">
            <a:spLocks noGrp="1"/>
          </p:cNvSpPr>
          <p:nvPr>
            <p:ph type="title" idx="2"/>
          </p:nvPr>
        </p:nvSpPr>
        <p:spPr>
          <a:xfrm>
            <a:off x="129875" y="2265525"/>
            <a:ext cx="3017100" cy="35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Si convirtiera cada razón en una fracción y la redujera a los términos más bajos, ¿tendría el mismo número?</a:t>
            </a:r>
            <a:endParaRPr dirty="0"/>
          </a:p>
        </p:txBody>
      </p:sp>
      <p:sp>
        <p:nvSpPr>
          <p:cNvPr id="688" name="Google Shape;688;p65"/>
          <p:cNvSpPr txBox="1">
            <a:spLocks noGrp="1"/>
          </p:cNvSpPr>
          <p:nvPr>
            <p:ph type="title" idx="4"/>
          </p:nvPr>
        </p:nvSpPr>
        <p:spPr>
          <a:xfrm>
            <a:off x="671950" y="1106688"/>
            <a:ext cx="61515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Haga esta pregunta</a:t>
            </a:r>
            <a:endParaRPr dirty="0"/>
          </a:p>
        </p:txBody>
      </p:sp>
      <p:sp>
        <p:nvSpPr>
          <p:cNvPr id="689" name="Google Shape;689;p65"/>
          <p:cNvSpPr txBox="1">
            <a:spLocks noGrp="1"/>
          </p:cNvSpPr>
          <p:nvPr>
            <p:ph type="title" idx="6"/>
          </p:nvPr>
        </p:nvSpPr>
        <p:spPr>
          <a:xfrm>
            <a:off x="3438305" y="2236525"/>
            <a:ext cx="2423100" cy="5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4:1    = 4/1 =  1</a:t>
            </a:r>
            <a:endParaRPr/>
          </a:p>
          <a:p>
            <a:pPr marL="0" lvl="0" indent="0" algn="l" rtl="0">
              <a:spcBef>
                <a:spcPts val="0"/>
              </a:spcBef>
              <a:spcAft>
                <a:spcPts val="0"/>
              </a:spcAft>
              <a:buNone/>
            </a:pPr>
            <a:r>
              <a:rPr lang="en"/>
              <a:t>            8:2 = 8/2  =4</a:t>
            </a:r>
            <a:endParaRPr/>
          </a:p>
          <a:p>
            <a:pPr marL="0" lvl="0" indent="0" algn="l" rtl="0">
              <a:spcBef>
                <a:spcPts val="0"/>
              </a:spcBef>
              <a:spcAft>
                <a:spcPts val="0"/>
              </a:spcAft>
              <a:buNone/>
            </a:pPr>
            <a:endParaRPr/>
          </a:p>
          <a:p>
            <a:pPr marL="0" lvl="0" indent="0" algn="l" rtl="0">
              <a:spcBef>
                <a:spcPts val="0"/>
              </a:spcBef>
              <a:spcAft>
                <a:spcPts val="0"/>
              </a:spcAft>
              <a:buNone/>
            </a:pPr>
            <a:r>
              <a:rPr lang="en"/>
              <a:t>           3:4 = ¾</a:t>
            </a:r>
            <a:endParaRPr/>
          </a:p>
          <a:p>
            <a:pPr marL="0" lvl="0" indent="0" algn="l" rtl="0">
              <a:spcBef>
                <a:spcPts val="0"/>
              </a:spcBef>
              <a:spcAft>
                <a:spcPts val="0"/>
              </a:spcAft>
              <a:buNone/>
            </a:pPr>
            <a:r>
              <a:rPr lang="en"/>
              <a:t>           9: 12  =  9/12 =  ¾</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p>
        </p:txBody>
      </p:sp>
      <p:sp>
        <p:nvSpPr>
          <p:cNvPr id="690" name="Google Shape;690;p65"/>
          <p:cNvSpPr txBox="1">
            <a:spLocks noGrp="1"/>
          </p:cNvSpPr>
          <p:nvPr>
            <p:ph type="title" idx="9"/>
          </p:nvPr>
        </p:nvSpPr>
        <p:spPr>
          <a:xfrm>
            <a:off x="6040147" y="2236525"/>
            <a:ext cx="2423100" cy="5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3:1  = 3/1 = 3</a:t>
            </a:r>
            <a:endParaRPr/>
          </a:p>
          <a:p>
            <a:pPr marL="0" lvl="0" indent="0" algn="ctr" rtl="0">
              <a:spcBef>
                <a:spcPts val="0"/>
              </a:spcBef>
              <a:spcAft>
                <a:spcPts val="0"/>
              </a:spcAft>
              <a:buNone/>
            </a:pPr>
            <a:r>
              <a:rPr lang="en">
                <a:solidFill>
                  <a:schemeClr val="dk1"/>
                </a:solidFill>
              </a:rPr>
              <a:t>8:2 = 8/2  =4</a:t>
            </a:r>
            <a:endParaRPr>
              <a:solidFill>
                <a:schemeClr val="dk1"/>
              </a:solidFill>
            </a:endParaRPr>
          </a:p>
          <a:p>
            <a:pPr marL="0" lvl="0" indent="0" algn="ctr" rtl="0">
              <a:spcBef>
                <a:spcPts val="0"/>
              </a:spcBef>
              <a:spcAft>
                <a:spcPts val="0"/>
              </a:spcAft>
              <a:buNone/>
            </a:pPr>
            <a:endParaRPr>
              <a:solidFill>
                <a:schemeClr val="dk1"/>
              </a:solidFill>
            </a:endParaRPr>
          </a:p>
          <a:p>
            <a:pPr marL="0" lvl="0" indent="0" algn="ctr" rtl="0">
              <a:spcBef>
                <a:spcPts val="0"/>
              </a:spcBef>
              <a:spcAft>
                <a:spcPts val="0"/>
              </a:spcAft>
              <a:buNone/>
            </a:pPr>
            <a:endParaRPr>
              <a:solidFill>
                <a:schemeClr val="dk1"/>
              </a:solidFill>
            </a:endParaRPr>
          </a:p>
          <a:p>
            <a:pPr marL="0" lvl="0" indent="0" algn="ctr" rtl="0">
              <a:spcBef>
                <a:spcPts val="0"/>
              </a:spcBef>
              <a:spcAft>
                <a:spcPts val="0"/>
              </a:spcAft>
              <a:buNone/>
            </a:pPr>
            <a:r>
              <a:rPr lang="en">
                <a:solidFill>
                  <a:schemeClr val="dk1"/>
                </a:solidFill>
              </a:rPr>
              <a:t>2:4 =  ½ </a:t>
            </a:r>
            <a:endParaRPr>
              <a:solidFill>
                <a:schemeClr val="dk1"/>
              </a:solidFill>
            </a:endParaRPr>
          </a:p>
          <a:p>
            <a:pPr marL="0" lvl="0" indent="0" algn="ctr" rtl="0">
              <a:spcBef>
                <a:spcPts val="0"/>
              </a:spcBef>
              <a:spcAft>
                <a:spcPts val="0"/>
              </a:spcAft>
              <a:buNone/>
            </a:pPr>
            <a:r>
              <a:rPr lang="en">
                <a:solidFill>
                  <a:schemeClr val="dk1"/>
                </a:solidFill>
              </a:rPr>
              <a:t>6:10 = 6/10 = </a:t>
            </a:r>
            <a:r>
              <a:rPr lang="en" sz="1600" baseline="30000">
                <a:solidFill>
                  <a:schemeClr val="dk1"/>
                </a:solidFill>
              </a:rPr>
              <a:t>3</a:t>
            </a:r>
            <a:r>
              <a:rPr lang="en" sz="1100">
                <a:solidFill>
                  <a:schemeClr val="dk1"/>
                </a:solidFill>
              </a:rPr>
              <a:t>/</a:t>
            </a:r>
            <a:r>
              <a:rPr lang="en" sz="1000">
                <a:solidFill>
                  <a:schemeClr val="dk1"/>
                </a:solidFill>
              </a:rPr>
              <a:t>5</a:t>
            </a:r>
            <a:endParaRPr sz="1000">
              <a:solidFill>
                <a:schemeClr val="dk1"/>
              </a:solidFill>
            </a:endParaRPr>
          </a:p>
          <a:p>
            <a:pPr marL="0" lvl="0" indent="0" algn="ctr" rtl="0">
              <a:spcBef>
                <a:spcPts val="0"/>
              </a:spcBef>
              <a:spcAft>
                <a:spcPts val="0"/>
              </a:spcAft>
              <a:buNone/>
            </a:pPr>
            <a:r>
              <a:rPr lang="en"/>
              <a:t> </a:t>
            </a:r>
            <a:endParaRPr/>
          </a:p>
        </p:txBody>
      </p:sp>
      <p:sp>
        <p:nvSpPr>
          <p:cNvPr id="691" name="Google Shape;691;p65"/>
          <p:cNvSpPr/>
          <p:nvPr/>
        </p:nvSpPr>
        <p:spPr>
          <a:xfrm rot="10800000">
            <a:off x="7088700" y="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5"/>
          <p:cNvSpPr/>
          <p:nvPr/>
        </p:nvSpPr>
        <p:spPr>
          <a:xfrm rot="10800000">
            <a:off x="-12" y="4791600"/>
            <a:ext cx="10170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5"/>
          <p:cNvSpPr txBox="1"/>
          <p:nvPr/>
        </p:nvSpPr>
        <p:spPr>
          <a:xfrm>
            <a:off x="3053200" y="1609900"/>
            <a:ext cx="5995500" cy="5541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sz="2400" b="1" dirty="0">
                <a:solidFill>
                  <a:schemeClr val="accent3"/>
                </a:solidFill>
                <a:latin typeface="Playfair Display"/>
                <a:ea typeface="Playfair Display"/>
                <a:cs typeface="Playfair Display"/>
                <a:sym typeface="Playfair Display"/>
              </a:rPr>
              <a:t>Proporcional          No proporcional</a:t>
            </a:r>
            <a:endParaRPr sz="2400" dirty="0"/>
          </a:p>
        </p:txBody>
      </p:sp>
      <p:cxnSp>
        <p:nvCxnSpPr>
          <p:cNvPr id="694" name="Google Shape;694;p65"/>
          <p:cNvCxnSpPr/>
          <p:nvPr/>
        </p:nvCxnSpPr>
        <p:spPr>
          <a:xfrm flipH="1">
            <a:off x="5861525" y="1827075"/>
            <a:ext cx="18000" cy="2234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66"/>
          <p:cNvSpPr txBox="1"/>
          <p:nvPr/>
        </p:nvSpPr>
        <p:spPr>
          <a:xfrm>
            <a:off x="471900" y="1919075"/>
            <a:ext cx="8325600" cy="271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900" dirty="0">
                <a:solidFill>
                  <a:schemeClr val="dk1"/>
                </a:solidFill>
              </a:rPr>
              <a:t>1/2  y  4/8			12:6 a 2:1</a:t>
            </a:r>
            <a:endParaRPr sz="1900" dirty="0">
              <a:solidFill>
                <a:schemeClr val="dk1"/>
              </a:solidFill>
            </a:endParaRPr>
          </a:p>
          <a:p>
            <a:pPr marL="0" lvl="0" indent="0" algn="ctr" rtl="0">
              <a:lnSpc>
                <a:spcPct val="115000"/>
              </a:lnSpc>
              <a:spcBef>
                <a:spcPts val="1600"/>
              </a:spcBef>
              <a:spcAft>
                <a:spcPts val="0"/>
              </a:spcAft>
              <a:buNone/>
            </a:pPr>
            <a:r>
              <a:rPr lang="en" sz="1900" dirty="0">
                <a:solidFill>
                  <a:schemeClr val="dk1"/>
                </a:solidFill>
              </a:rPr>
              <a:t>1/2  y   3/4      			6:12 a 3:2</a:t>
            </a:r>
            <a:endParaRPr sz="1900" dirty="0">
              <a:solidFill>
                <a:schemeClr val="dk1"/>
              </a:solidFill>
            </a:endParaRPr>
          </a:p>
          <a:p>
            <a:pPr marL="1828800" lvl="0" indent="457200" algn="l" rtl="0">
              <a:lnSpc>
                <a:spcPct val="115000"/>
              </a:lnSpc>
              <a:spcBef>
                <a:spcPts val="1600"/>
              </a:spcBef>
              <a:spcAft>
                <a:spcPts val="0"/>
              </a:spcAft>
              <a:buNone/>
            </a:pPr>
            <a:r>
              <a:rPr lang="en" sz="1900" dirty="0">
                <a:solidFill>
                  <a:schemeClr val="dk1"/>
                </a:solidFill>
              </a:rPr>
              <a:t>3:4  a  9:18			   4/4 y 1</a:t>
            </a:r>
            <a:endParaRPr sz="1300" dirty="0">
              <a:solidFill>
                <a:schemeClr val="dk1"/>
              </a:solidFill>
            </a:endParaRPr>
          </a:p>
          <a:p>
            <a:pPr marL="0" lvl="0" indent="0" algn="ctr" rtl="0">
              <a:lnSpc>
                <a:spcPct val="115000"/>
              </a:lnSpc>
              <a:spcBef>
                <a:spcPts val="1600"/>
              </a:spcBef>
              <a:spcAft>
                <a:spcPts val="1600"/>
              </a:spcAft>
              <a:buNone/>
            </a:pPr>
            <a:r>
              <a:rPr lang="en" sz="1900" dirty="0">
                <a:solidFill>
                  <a:schemeClr val="dk1"/>
                </a:solidFill>
              </a:rPr>
              <a:t>3:4 a 12:16			    9 a 16 y 3 a 4</a:t>
            </a:r>
            <a:endParaRPr sz="1900" dirty="0">
              <a:solidFill>
                <a:schemeClr val="dk1"/>
              </a:solidFill>
            </a:endParaRPr>
          </a:p>
        </p:txBody>
      </p:sp>
      <p:sp>
        <p:nvSpPr>
          <p:cNvPr id="700" name="Google Shape;700;p66"/>
          <p:cNvSpPr txBox="1"/>
          <p:nvPr/>
        </p:nvSpPr>
        <p:spPr>
          <a:xfrm>
            <a:off x="152400" y="152400"/>
            <a:ext cx="77535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2400" dirty="0">
                <a:solidFill>
                  <a:schemeClr val="dk1"/>
                </a:solidFill>
              </a:rPr>
              <a:t>Veamos Razones / Fracciones</a:t>
            </a:r>
          </a:p>
          <a:p>
            <a:pPr marL="0" lvl="0" indent="0" algn="ctr" rtl="0">
              <a:spcBef>
                <a:spcPts val="0"/>
              </a:spcBef>
              <a:spcAft>
                <a:spcPts val="0"/>
              </a:spcAft>
              <a:buNone/>
            </a:pPr>
            <a:r>
              <a:rPr lang="es-MX" sz="2400" dirty="0">
                <a:solidFill>
                  <a:schemeClr val="dk1"/>
                </a:solidFill>
              </a:rPr>
              <a:t>para ver si son proporcionales.</a:t>
            </a:r>
            <a:endParaRPr dirty="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7"/>
          <p:cNvSpPr txBox="1"/>
          <p:nvPr/>
        </p:nvSpPr>
        <p:spPr>
          <a:xfrm>
            <a:off x="471900" y="1919075"/>
            <a:ext cx="8325600" cy="271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900" dirty="0">
                <a:solidFill>
                  <a:srgbClr val="9900FF"/>
                </a:solidFill>
              </a:rPr>
              <a:t>1/2  y 4/8</a:t>
            </a:r>
            <a:r>
              <a:rPr lang="en" sz="1900" dirty="0">
                <a:solidFill>
                  <a:schemeClr val="dk1"/>
                </a:solidFill>
              </a:rPr>
              <a:t>			</a:t>
            </a:r>
            <a:r>
              <a:rPr lang="en" sz="1900" dirty="0">
                <a:solidFill>
                  <a:srgbClr val="9900FF"/>
                </a:solidFill>
              </a:rPr>
              <a:t>12:6 a 2:1</a:t>
            </a:r>
            <a:endParaRPr sz="1900" dirty="0">
              <a:solidFill>
                <a:srgbClr val="9900FF"/>
              </a:solidFill>
            </a:endParaRPr>
          </a:p>
          <a:p>
            <a:pPr marL="0" lvl="0" indent="0" algn="ctr" rtl="0">
              <a:lnSpc>
                <a:spcPct val="115000"/>
              </a:lnSpc>
              <a:spcBef>
                <a:spcPts val="1600"/>
              </a:spcBef>
              <a:spcAft>
                <a:spcPts val="0"/>
              </a:spcAft>
              <a:buNone/>
            </a:pPr>
            <a:r>
              <a:rPr lang="en" sz="1900" dirty="0">
                <a:solidFill>
                  <a:schemeClr val="dk1"/>
                </a:solidFill>
              </a:rPr>
              <a:t>1/2  y 3/4      			6:12 a 3:2</a:t>
            </a:r>
            <a:endParaRPr sz="1900" dirty="0">
              <a:solidFill>
                <a:schemeClr val="dk1"/>
              </a:solidFill>
            </a:endParaRPr>
          </a:p>
          <a:p>
            <a:pPr marL="1828800" lvl="0" indent="457200" algn="l" rtl="0">
              <a:lnSpc>
                <a:spcPct val="115000"/>
              </a:lnSpc>
              <a:spcBef>
                <a:spcPts val="1600"/>
              </a:spcBef>
              <a:spcAft>
                <a:spcPts val="0"/>
              </a:spcAft>
              <a:buNone/>
            </a:pPr>
            <a:r>
              <a:rPr lang="en" sz="1900" dirty="0">
                <a:solidFill>
                  <a:schemeClr val="dk1"/>
                </a:solidFill>
              </a:rPr>
              <a:t>3:4  a  9:18			   </a:t>
            </a:r>
            <a:r>
              <a:rPr lang="en" sz="1900" dirty="0">
                <a:solidFill>
                  <a:srgbClr val="9900FF"/>
                </a:solidFill>
              </a:rPr>
              <a:t>4/4 y 1</a:t>
            </a:r>
            <a:endParaRPr sz="1300" dirty="0">
              <a:solidFill>
                <a:srgbClr val="9900FF"/>
              </a:solidFill>
            </a:endParaRPr>
          </a:p>
          <a:p>
            <a:pPr marL="0" lvl="0" indent="0" algn="ctr" rtl="0">
              <a:lnSpc>
                <a:spcPct val="115000"/>
              </a:lnSpc>
              <a:spcBef>
                <a:spcPts val="1600"/>
              </a:spcBef>
              <a:spcAft>
                <a:spcPts val="1600"/>
              </a:spcAft>
              <a:buNone/>
            </a:pPr>
            <a:r>
              <a:rPr lang="en" sz="1900" dirty="0">
                <a:solidFill>
                  <a:srgbClr val="9900FF"/>
                </a:solidFill>
              </a:rPr>
              <a:t>3:4 a 12:16	</a:t>
            </a:r>
            <a:r>
              <a:rPr lang="en" sz="1900" dirty="0">
                <a:solidFill>
                  <a:schemeClr val="dk1"/>
                </a:solidFill>
              </a:rPr>
              <a:t>		    </a:t>
            </a:r>
            <a:r>
              <a:rPr lang="en" sz="1900" dirty="0">
                <a:solidFill>
                  <a:srgbClr val="9900FF"/>
                </a:solidFill>
              </a:rPr>
              <a:t>9 a 16 y 3 a 4</a:t>
            </a:r>
            <a:endParaRPr sz="1900" dirty="0">
              <a:solidFill>
                <a:srgbClr val="9900FF"/>
              </a:solidFill>
            </a:endParaRPr>
          </a:p>
        </p:txBody>
      </p:sp>
      <p:sp>
        <p:nvSpPr>
          <p:cNvPr id="706" name="Google Shape;706;p67"/>
          <p:cNvSpPr txBox="1"/>
          <p:nvPr/>
        </p:nvSpPr>
        <p:spPr>
          <a:xfrm>
            <a:off x="152400" y="152400"/>
            <a:ext cx="7753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tx1"/>
                </a:solidFill>
              </a:rPr>
              <a:t>Ratios</a:t>
            </a:r>
            <a:r>
              <a:rPr lang="en" sz="2400" dirty="0">
                <a:solidFill>
                  <a:srgbClr val="9900FF"/>
                </a:solidFill>
              </a:rPr>
              <a:t> Proporcionales</a:t>
            </a:r>
            <a:r>
              <a:rPr lang="en" sz="2400" dirty="0">
                <a:solidFill>
                  <a:schemeClr val="dk1"/>
                </a:solidFill>
              </a:rPr>
              <a:t> están en </a:t>
            </a:r>
            <a:r>
              <a:rPr lang="en" sz="2400" dirty="0">
                <a:solidFill>
                  <a:srgbClr val="9900FF"/>
                </a:solidFill>
              </a:rPr>
              <a:t>purpura</a:t>
            </a:r>
            <a:endParaRPr dirty="0">
              <a:solidFill>
                <a:srgbClr val="99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8"/>
          <p:cNvSpPr txBox="1">
            <a:spLocks noGrp="1"/>
          </p:cNvSpPr>
          <p:nvPr>
            <p:ph type="title"/>
          </p:nvPr>
        </p:nvSpPr>
        <p:spPr>
          <a:xfrm>
            <a:off x="723900" y="361800"/>
            <a:ext cx="6748800" cy="51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Paso 5</a:t>
            </a:r>
            <a:endParaRPr dirty="0"/>
          </a:p>
        </p:txBody>
      </p:sp>
      <p:sp>
        <p:nvSpPr>
          <p:cNvPr id="715" name="Google Shape;715;p68"/>
          <p:cNvSpPr txBox="1">
            <a:spLocks noGrp="1"/>
          </p:cNvSpPr>
          <p:nvPr>
            <p:ph type="title" idx="4294967295"/>
          </p:nvPr>
        </p:nvSpPr>
        <p:spPr>
          <a:xfrm>
            <a:off x="636003" y="1150162"/>
            <a:ext cx="3986400" cy="213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3000" dirty="0">
                <a:solidFill>
                  <a:schemeClr val="accent5"/>
                </a:solidFill>
              </a:rPr>
              <a:t>¿Proporcional o no proporcional?</a:t>
            </a:r>
            <a:endParaRPr sz="3000" dirty="0">
              <a:solidFill>
                <a:srgbClr val="000000"/>
              </a:solidFill>
            </a:endParaRPr>
          </a:p>
        </p:txBody>
      </p:sp>
      <p:sp>
        <p:nvSpPr>
          <p:cNvPr id="716" name="Google Shape;716;p68"/>
          <p:cNvSpPr txBox="1">
            <a:spLocks noGrp="1"/>
          </p:cNvSpPr>
          <p:nvPr>
            <p:ph type="body" idx="4294967295"/>
          </p:nvPr>
        </p:nvSpPr>
        <p:spPr>
          <a:xfrm>
            <a:off x="723900" y="2473184"/>
            <a:ext cx="7096800" cy="120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s-MX" b="1" dirty="0">
                <a:solidFill>
                  <a:srgbClr val="6AA84F"/>
                </a:solidFill>
                <a:latin typeface="Arial"/>
                <a:ea typeface="Arial"/>
                <a:cs typeface="Arial"/>
                <a:sym typeface="Arial"/>
              </a:rPr>
              <a:t>Relación proporcional</a:t>
            </a:r>
          </a:p>
          <a:p>
            <a:pPr marL="0" lvl="0" indent="0" algn="l" rtl="0">
              <a:lnSpc>
                <a:spcPct val="100000"/>
              </a:lnSpc>
              <a:spcBef>
                <a:spcPts val="0"/>
              </a:spcBef>
              <a:spcAft>
                <a:spcPts val="0"/>
              </a:spcAft>
              <a:buClr>
                <a:schemeClr val="dk1"/>
              </a:buClr>
              <a:buSzPts val="1800"/>
              <a:buFont typeface="Arial"/>
              <a:buNone/>
            </a:pPr>
            <a:r>
              <a:rPr lang="es-MX" b="1" dirty="0">
                <a:solidFill>
                  <a:schemeClr val="tx1"/>
                </a:solidFill>
                <a:latin typeface="Arial"/>
                <a:ea typeface="Arial"/>
                <a:cs typeface="Arial"/>
                <a:sym typeface="Arial"/>
              </a:rPr>
              <a:t>Encuentra otro estudiante.</a:t>
            </a:r>
          </a:p>
          <a:p>
            <a:pPr marL="0" lvl="0" indent="0" algn="l" rtl="0">
              <a:lnSpc>
                <a:spcPct val="100000"/>
              </a:lnSpc>
              <a:spcBef>
                <a:spcPts val="0"/>
              </a:spcBef>
              <a:spcAft>
                <a:spcPts val="0"/>
              </a:spcAft>
              <a:buClr>
                <a:schemeClr val="dk1"/>
              </a:buClr>
              <a:buSzPts val="1800"/>
              <a:buFont typeface="Arial"/>
              <a:buNone/>
            </a:pPr>
            <a:r>
              <a:rPr lang="es-MX" b="1" dirty="0">
                <a:solidFill>
                  <a:schemeClr val="tx1"/>
                </a:solidFill>
                <a:latin typeface="Arial"/>
                <a:ea typeface="Arial"/>
                <a:cs typeface="Arial"/>
                <a:sym typeface="Arial"/>
              </a:rPr>
              <a:t>Compare las razones que cada uno encontró en el Paso 2.</a:t>
            </a:r>
          </a:p>
          <a:p>
            <a:pPr marL="0" lvl="0" indent="0" algn="l" rtl="0">
              <a:lnSpc>
                <a:spcPct val="100000"/>
              </a:lnSpc>
              <a:spcBef>
                <a:spcPts val="0"/>
              </a:spcBef>
              <a:spcAft>
                <a:spcPts val="0"/>
              </a:spcAft>
              <a:buClr>
                <a:schemeClr val="dk1"/>
              </a:buClr>
              <a:buSzPts val="1800"/>
              <a:buFont typeface="Arial"/>
              <a:buNone/>
            </a:pPr>
            <a:endParaRPr lang="es-MX" b="1" dirty="0">
              <a:solidFill>
                <a:schemeClr val="tx1"/>
              </a:solidFill>
              <a:latin typeface="Arial"/>
              <a:ea typeface="Arial"/>
              <a:cs typeface="Arial"/>
              <a:sym typeface="Arial"/>
            </a:endParaRPr>
          </a:p>
          <a:p>
            <a:pPr marL="0" lvl="0" indent="0" algn="l" rtl="0">
              <a:lnSpc>
                <a:spcPct val="100000"/>
              </a:lnSpc>
              <a:spcBef>
                <a:spcPts val="0"/>
              </a:spcBef>
              <a:spcAft>
                <a:spcPts val="0"/>
              </a:spcAft>
              <a:buClr>
                <a:schemeClr val="dk1"/>
              </a:buClr>
              <a:buSzPts val="1800"/>
              <a:buFont typeface="Arial"/>
              <a:buNone/>
            </a:pPr>
            <a:r>
              <a:rPr lang="es-MX" b="1" dirty="0">
                <a:solidFill>
                  <a:schemeClr val="tx1"/>
                </a:solidFill>
                <a:latin typeface="Arial"/>
                <a:ea typeface="Arial"/>
                <a:cs typeface="Arial"/>
                <a:sym typeface="Arial"/>
              </a:rPr>
              <a:t>¿Son sus ratios proporcionales o no proporcionales?</a:t>
            </a:r>
            <a:endParaRPr b="1" dirty="0">
              <a:solidFill>
                <a:schemeClr val="tx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0"/>
        <p:cNvGrpSpPr/>
        <p:nvPr/>
      </p:nvGrpSpPr>
      <p:grpSpPr>
        <a:xfrm>
          <a:off x="0" y="0"/>
          <a:ext cx="0" cy="0"/>
          <a:chOff x="0" y="0"/>
          <a:chExt cx="0" cy="0"/>
        </a:xfrm>
      </p:grpSpPr>
      <p:sp>
        <p:nvSpPr>
          <p:cNvPr id="721" name="Google Shape;721;p69"/>
          <p:cNvSpPr txBox="1">
            <a:spLocks noGrp="1"/>
          </p:cNvSpPr>
          <p:nvPr>
            <p:ph type="title" idx="3"/>
          </p:nvPr>
        </p:nvSpPr>
        <p:spPr>
          <a:xfrm>
            <a:off x="4771050" y="1056000"/>
            <a:ext cx="32250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MX" dirty="0">
                <a:solidFill>
                  <a:srgbClr val="FFFFFF"/>
                </a:solidFill>
              </a:rPr>
              <a:t>Las razones, tanto proporcionales como no proporcionales, pueden ser útiles en el funcionamiento de una granja.</a:t>
            </a:r>
            <a:endParaRPr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4358250" y="1331425"/>
            <a:ext cx="4419600" cy="706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dirty="0"/>
              <a:t>Esta diapositiva </a:t>
            </a:r>
            <a:br>
              <a:rPr lang="es-MX" dirty="0"/>
            </a:br>
            <a:r>
              <a:rPr lang="es-MX" dirty="0"/>
              <a:t>es para Sam.</a:t>
            </a:r>
            <a:endParaRPr dirty="0"/>
          </a:p>
        </p:txBody>
      </p:sp>
      <p:sp>
        <p:nvSpPr>
          <p:cNvPr id="283" name="Google Shape;283;p39"/>
          <p:cNvSpPr txBox="1">
            <a:spLocks noGrp="1"/>
          </p:cNvSpPr>
          <p:nvPr>
            <p:ph type="body" idx="1"/>
          </p:nvPr>
        </p:nvSpPr>
        <p:spPr>
          <a:xfrm>
            <a:off x="4904549" y="2077200"/>
            <a:ext cx="3665019" cy="205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b="1" dirty="0"/>
              <a:t>Sam siempre tiene preguntas como,</a:t>
            </a:r>
          </a:p>
          <a:p>
            <a:pPr marL="0" lvl="0" indent="0" algn="l" rtl="0">
              <a:spcBef>
                <a:spcPts val="0"/>
              </a:spcBef>
              <a:spcAft>
                <a:spcPts val="0"/>
              </a:spcAft>
              <a:buNone/>
            </a:pPr>
            <a:r>
              <a:rPr lang="es-MX" b="1" dirty="0"/>
              <a:t>"¿Un pollo es un pájaro o un animal?"</a:t>
            </a:r>
            <a:endParaRPr dirty="0"/>
          </a:p>
        </p:txBody>
      </p:sp>
      <p:sp>
        <p:nvSpPr>
          <p:cNvPr id="284" name="Google Shape;284;p39"/>
          <p:cNvSpPr/>
          <p:nvPr/>
        </p:nvSpPr>
        <p:spPr>
          <a:xfrm rot="10800000">
            <a:off x="7088700" y="442230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9"/>
          <p:cNvSpPr/>
          <p:nvPr/>
        </p:nvSpPr>
        <p:spPr>
          <a:xfrm rot="10800000">
            <a:off x="0" y="367050"/>
            <a:ext cx="31836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39"/>
          <p:cNvPicPr preferRelativeResize="0"/>
          <p:nvPr/>
        </p:nvPicPr>
        <p:blipFill>
          <a:blip r:embed="rId3">
            <a:alphaModFix/>
          </a:blip>
          <a:stretch>
            <a:fillRect/>
          </a:stretch>
        </p:blipFill>
        <p:spPr>
          <a:xfrm>
            <a:off x="216800" y="1331425"/>
            <a:ext cx="4200712" cy="2800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title"/>
          </p:nvPr>
        </p:nvSpPr>
        <p:spPr>
          <a:xfrm>
            <a:off x="4358250" y="1331425"/>
            <a:ext cx="4419600" cy="706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dirty="0"/>
              <a:t>Primero, </a:t>
            </a:r>
            <a:br>
              <a:rPr lang="es-MX" dirty="0"/>
            </a:br>
            <a:r>
              <a:rPr lang="es-MX" dirty="0"/>
              <a:t>¿qué es un animal?</a:t>
            </a:r>
            <a:endParaRPr dirty="0"/>
          </a:p>
        </p:txBody>
      </p:sp>
      <p:sp>
        <p:nvSpPr>
          <p:cNvPr id="292" name="Google Shape;292;p40"/>
          <p:cNvSpPr txBox="1">
            <a:spLocks noGrp="1"/>
          </p:cNvSpPr>
          <p:nvPr>
            <p:ph type="body" idx="1"/>
          </p:nvPr>
        </p:nvSpPr>
        <p:spPr>
          <a:xfrm>
            <a:off x="4904550" y="2077200"/>
            <a:ext cx="3423900" cy="205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b="1" dirty="0"/>
              <a:t>¿Es un pollo un pájaro o un animal?</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La respuesta es sí."</a:t>
            </a:r>
          </a:p>
          <a:p>
            <a:pPr marL="0" lvl="0" indent="0" algn="l" rtl="0">
              <a:spcBef>
                <a:spcPts val="0"/>
              </a:spcBef>
              <a:spcAft>
                <a:spcPts val="0"/>
              </a:spcAft>
              <a:buNone/>
            </a:pPr>
            <a:r>
              <a:rPr lang="es-MX" dirty="0"/>
              <a:t>Un pollo es un pájaro y un animal.</a:t>
            </a:r>
            <a:endParaRPr dirty="0"/>
          </a:p>
        </p:txBody>
      </p:sp>
      <p:sp>
        <p:nvSpPr>
          <p:cNvPr id="293" name="Google Shape;293;p40"/>
          <p:cNvSpPr/>
          <p:nvPr/>
        </p:nvSpPr>
        <p:spPr>
          <a:xfrm rot="10800000">
            <a:off x="7088700" y="442230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rot="10800000">
            <a:off x="0" y="367050"/>
            <a:ext cx="3183600" cy="351900"/>
          </a:xfrm>
          <a:prstGeom prst="rect">
            <a:avLst/>
          </a:prstGeom>
          <a:solidFill>
            <a:srgbClr val="324A00">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p40"/>
          <p:cNvPicPr preferRelativeResize="0"/>
          <p:nvPr/>
        </p:nvPicPr>
        <p:blipFill>
          <a:blip r:embed="rId3">
            <a:alphaModFix/>
          </a:blip>
          <a:stretch>
            <a:fillRect/>
          </a:stretch>
        </p:blipFill>
        <p:spPr>
          <a:xfrm>
            <a:off x="216800" y="1331425"/>
            <a:ext cx="4200712" cy="2800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Todos los seres vivos se dividen en 6 reinos</a:t>
            </a:r>
            <a:endParaRPr dirty="0"/>
          </a:p>
        </p:txBody>
      </p:sp>
      <p:sp>
        <p:nvSpPr>
          <p:cNvPr id="301" name="Google Shape;301;p41"/>
          <p:cNvSpPr txBox="1">
            <a:spLocks noGrp="1"/>
          </p:cNvSpPr>
          <p:nvPr>
            <p:ph type="title" idx="2"/>
          </p:nvPr>
        </p:nvSpPr>
        <p:spPr>
          <a:xfrm>
            <a:off x="723975" y="1471400"/>
            <a:ext cx="6570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1</a:t>
            </a:r>
            <a:endParaRPr/>
          </a:p>
        </p:txBody>
      </p:sp>
      <p:sp>
        <p:nvSpPr>
          <p:cNvPr id="302" name="Google Shape;302;p41"/>
          <p:cNvSpPr txBox="1">
            <a:spLocks noGrp="1"/>
          </p:cNvSpPr>
          <p:nvPr>
            <p:ph type="title" idx="3"/>
          </p:nvPr>
        </p:nvSpPr>
        <p:spPr>
          <a:xfrm>
            <a:off x="1741350" y="1137900"/>
            <a:ext cx="27153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Plantas</a:t>
            </a:r>
            <a:endParaRPr dirty="0"/>
          </a:p>
        </p:txBody>
      </p:sp>
      <p:sp>
        <p:nvSpPr>
          <p:cNvPr id="303" name="Google Shape;303;p41"/>
          <p:cNvSpPr txBox="1">
            <a:spLocks noGrp="1"/>
          </p:cNvSpPr>
          <p:nvPr>
            <p:ph type="title" idx="4"/>
          </p:nvPr>
        </p:nvSpPr>
        <p:spPr>
          <a:xfrm>
            <a:off x="1352275" y="1522850"/>
            <a:ext cx="4357500" cy="8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Las plantas son organismos multicelulares que producen su propio alimento, en un proceso llamado fotosíntesis.</a:t>
            </a:r>
            <a:endParaRPr dirty="0"/>
          </a:p>
        </p:txBody>
      </p:sp>
      <p:sp>
        <p:nvSpPr>
          <p:cNvPr id="304" name="Google Shape;304;p41"/>
          <p:cNvSpPr txBox="1">
            <a:spLocks noGrp="1"/>
          </p:cNvSpPr>
          <p:nvPr>
            <p:ph type="title" idx="5"/>
          </p:nvPr>
        </p:nvSpPr>
        <p:spPr>
          <a:xfrm>
            <a:off x="604950" y="2941450"/>
            <a:ext cx="7473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a:t>
            </a:r>
            <a:endParaRPr/>
          </a:p>
        </p:txBody>
      </p:sp>
      <p:sp>
        <p:nvSpPr>
          <p:cNvPr id="305" name="Google Shape;305;p41"/>
          <p:cNvSpPr txBox="1">
            <a:spLocks noGrp="1"/>
          </p:cNvSpPr>
          <p:nvPr>
            <p:ph type="title" idx="6"/>
          </p:nvPr>
        </p:nvSpPr>
        <p:spPr>
          <a:xfrm>
            <a:off x="1798575" y="2529450"/>
            <a:ext cx="27153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Animales</a:t>
            </a:r>
            <a:endParaRPr dirty="0"/>
          </a:p>
        </p:txBody>
      </p:sp>
      <p:sp>
        <p:nvSpPr>
          <p:cNvPr id="306" name="Google Shape;306;p41"/>
          <p:cNvSpPr txBox="1">
            <a:spLocks noGrp="1"/>
          </p:cNvSpPr>
          <p:nvPr>
            <p:ph type="title" idx="7"/>
          </p:nvPr>
        </p:nvSpPr>
        <p:spPr>
          <a:xfrm>
            <a:off x="1466750" y="3036025"/>
            <a:ext cx="3634500" cy="7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Tener varias células. Los animales tienen que comer plantas u otros animales para sobrevivir.</a:t>
            </a:r>
            <a:endParaRPr dirty="0"/>
          </a:p>
        </p:txBody>
      </p:sp>
      <p:pic>
        <p:nvPicPr>
          <p:cNvPr id="307" name="Google Shape;307;p41"/>
          <p:cNvPicPr preferRelativeResize="0"/>
          <p:nvPr/>
        </p:nvPicPr>
        <p:blipFill>
          <a:blip r:embed="rId3">
            <a:alphaModFix/>
          </a:blip>
          <a:stretch>
            <a:fillRect/>
          </a:stretch>
        </p:blipFill>
        <p:spPr>
          <a:xfrm>
            <a:off x="5897700" y="1137900"/>
            <a:ext cx="2837700" cy="1529689"/>
          </a:xfrm>
          <a:prstGeom prst="rect">
            <a:avLst/>
          </a:prstGeom>
          <a:noFill/>
          <a:ln>
            <a:noFill/>
          </a:ln>
        </p:spPr>
      </p:pic>
      <p:pic>
        <p:nvPicPr>
          <p:cNvPr id="308" name="Google Shape;308;p41"/>
          <p:cNvPicPr preferRelativeResize="0"/>
          <p:nvPr/>
        </p:nvPicPr>
        <p:blipFill>
          <a:blip r:embed="rId4">
            <a:alphaModFix/>
          </a:blip>
          <a:stretch>
            <a:fillRect/>
          </a:stretch>
        </p:blipFill>
        <p:spPr>
          <a:xfrm>
            <a:off x="5869138" y="2749814"/>
            <a:ext cx="2894814" cy="21711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sp>
        <p:nvSpPr>
          <p:cNvPr id="313" name="Google Shape;313;p42"/>
          <p:cNvSpPr txBox="1">
            <a:spLocks noGrp="1"/>
          </p:cNvSpPr>
          <p:nvPr>
            <p:ph type="subTitle" idx="1"/>
          </p:nvPr>
        </p:nvSpPr>
        <p:spPr>
          <a:xfrm>
            <a:off x="3848025" y="4350900"/>
            <a:ext cx="28224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1400" dirty="0"/>
              <a:t>Luego descubrieron organismos unicelulares.</a:t>
            </a:r>
            <a:endParaRPr sz="1400" dirty="0"/>
          </a:p>
        </p:txBody>
      </p:sp>
      <p:sp>
        <p:nvSpPr>
          <p:cNvPr id="314" name="Google Shape;314;p42"/>
          <p:cNvSpPr txBox="1">
            <a:spLocks noGrp="1"/>
          </p:cNvSpPr>
          <p:nvPr>
            <p:ph type="title"/>
          </p:nvPr>
        </p:nvSpPr>
        <p:spPr>
          <a:xfrm>
            <a:off x="723975" y="2856900"/>
            <a:ext cx="4457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Los científicos solían creer que todos los seres vivos eran animales o plantas.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3"/>
          <p:cNvSpPr txBox="1">
            <a:spLocks noGrp="1"/>
          </p:cNvSpPr>
          <p:nvPr>
            <p:ph type="title"/>
          </p:nvPr>
        </p:nvSpPr>
        <p:spPr>
          <a:xfrm>
            <a:off x="3067725" y="273750"/>
            <a:ext cx="41784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s-CL" dirty="0"/>
              <a:t>Los otros 4 reinos</a:t>
            </a:r>
            <a:endParaRPr dirty="0"/>
          </a:p>
        </p:txBody>
      </p:sp>
      <p:sp>
        <p:nvSpPr>
          <p:cNvPr id="320" name="Google Shape;320;p43"/>
          <p:cNvSpPr txBox="1">
            <a:spLocks noGrp="1"/>
          </p:cNvSpPr>
          <p:nvPr>
            <p:ph type="title" idx="8"/>
          </p:nvPr>
        </p:nvSpPr>
        <p:spPr>
          <a:xfrm>
            <a:off x="107775" y="2398650"/>
            <a:ext cx="6642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3</a:t>
            </a:r>
            <a:endParaRPr/>
          </a:p>
        </p:txBody>
      </p:sp>
      <p:sp>
        <p:nvSpPr>
          <p:cNvPr id="321" name="Google Shape;321;p43"/>
          <p:cNvSpPr txBox="1">
            <a:spLocks noGrp="1"/>
          </p:cNvSpPr>
          <p:nvPr>
            <p:ph type="title" idx="9"/>
          </p:nvPr>
        </p:nvSpPr>
        <p:spPr>
          <a:xfrm>
            <a:off x="723975" y="1942213"/>
            <a:ext cx="27153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Hongos</a:t>
            </a:r>
            <a:endParaRPr dirty="0"/>
          </a:p>
        </p:txBody>
      </p:sp>
      <p:sp>
        <p:nvSpPr>
          <p:cNvPr id="322" name="Google Shape;322;p43"/>
          <p:cNvSpPr txBox="1">
            <a:spLocks noGrp="1"/>
          </p:cNvSpPr>
          <p:nvPr>
            <p:ph type="title" idx="13"/>
          </p:nvPr>
        </p:nvSpPr>
        <p:spPr>
          <a:xfrm>
            <a:off x="723975" y="2440088"/>
            <a:ext cx="33459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Organismos que viven descomponiendo la materia orgánica en la que crecen.</a:t>
            </a:r>
            <a:endParaRPr dirty="0"/>
          </a:p>
        </p:txBody>
      </p:sp>
      <p:sp>
        <p:nvSpPr>
          <p:cNvPr id="323" name="Google Shape;323;p43"/>
          <p:cNvSpPr txBox="1">
            <a:spLocks noGrp="1"/>
          </p:cNvSpPr>
          <p:nvPr>
            <p:ph type="title" idx="14"/>
          </p:nvPr>
        </p:nvSpPr>
        <p:spPr>
          <a:xfrm>
            <a:off x="3521725" y="1305475"/>
            <a:ext cx="11364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4</a:t>
            </a:r>
            <a:endParaRPr/>
          </a:p>
        </p:txBody>
      </p:sp>
      <p:sp>
        <p:nvSpPr>
          <p:cNvPr id="324" name="Google Shape;324;p43"/>
          <p:cNvSpPr txBox="1">
            <a:spLocks noGrp="1"/>
          </p:cNvSpPr>
          <p:nvPr>
            <p:ph type="title" idx="15"/>
          </p:nvPr>
        </p:nvSpPr>
        <p:spPr>
          <a:xfrm>
            <a:off x="4658113" y="1038600"/>
            <a:ext cx="27153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Bacterias</a:t>
            </a:r>
            <a:endParaRPr dirty="0"/>
          </a:p>
        </p:txBody>
      </p:sp>
      <p:sp>
        <p:nvSpPr>
          <p:cNvPr id="325" name="Google Shape;325;p43"/>
          <p:cNvSpPr txBox="1">
            <a:spLocks noGrp="1"/>
          </p:cNvSpPr>
          <p:nvPr>
            <p:ph type="title" idx="16"/>
          </p:nvPr>
        </p:nvSpPr>
        <p:spPr>
          <a:xfrm>
            <a:off x="4486150" y="1537175"/>
            <a:ext cx="26820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Organismos unicelulares. La mayoría de las bacterias son inofensivas, pero esta causa faringitis estreptocócica.</a:t>
            </a:r>
            <a:endParaRPr dirty="0"/>
          </a:p>
        </p:txBody>
      </p:sp>
      <p:sp>
        <p:nvSpPr>
          <p:cNvPr id="326" name="Google Shape;326;p43"/>
          <p:cNvSpPr txBox="1">
            <a:spLocks noGrp="1"/>
          </p:cNvSpPr>
          <p:nvPr>
            <p:ph type="title" idx="17"/>
          </p:nvPr>
        </p:nvSpPr>
        <p:spPr>
          <a:xfrm>
            <a:off x="155775" y="3881575"/>
            <a:ext cx="5682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5</a:t>
            </a:r>
            <a:endParaRPr/>
          </a:p>
        </p:txBody>
      </p:sp>
      <p:sp>
        <p:nvSpPr>
          <p:cNvPr id="327" name="Google Shape;327;p43"/>
          <p:cNvSpPr txBox="1">
            <a:spLocks noGrp="1"/>
          </p:cNvSpPr>
          <p:nvPr>
            <p:ph type="title" idx="18"/>
          </p:nvPr>
        </p:nvSpPr>
        <p:spPr>
          <a:xfrm>
            <a:off x="576663" y="3261750"/>
            <a:ext cx="27153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Arqueas</a:t>
            </a:r>
            <a:endParaRPr dirty="0"/>
          </a:p>
        </p:txBody>
      </p:sp>
      <p:sp>
        <p:nvSpPr>
          <p:cNvPr id="328" name="Google Shape;328;p43"/>
          <p:cNvSpPr txBox="1">
            <a:spLocks noGrp="1"/>
          </p:cNvSpPr>
          <p:nvPr>
            <p:ph type="title" idx="19"/>
          </p:nvPr>
        </p:nvSpPr>
        <p:spPr>
          <a:xfrm>
            <a:off x="638650" y="3755050"/>
            <a:ext cx="33459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También organismos unicelulares, pero se diferencian de las bacterias en algunos aspectos, como de qué están hechas sus paredes celulares.</a:t>
            </a:r>
            <a:endParaRPr dirty="0"/>
          </a:p>
        </p:txBody>
      </p:sp>
      <p:sp>
        <p:nvSpPr>
          <p:cNvPr id="329" name="Google Shape;329;p43"/>
          <p:cNvSpPr txBox="1">
            <a:spLocks noGrp="1"/>
          </p:cNvSpPr>
          <p:nvPr>
            <p:ph type="title" idx="20"/>
          </p:nvPr>
        </p:nvSpPr>
        <p:spPr>
          <a:xfrm>
            <a:off x="4178525" y="3445950"/>
            <a:ext cx="11364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6</a:t>
            </a:r>
            <a:endParaRPr/>
          </a:p>
        </p:txBody>
      </p:sp>
      <p:sp>
        <p:nvSpPr>
          <p:cNvPr id="330" name="Google Shape;330;p43"/>
          <p:cNvSpPr txBox="1">
            <a:spLocks noGrp="1"/>
          </p:cNvSpPr>
          <p:nvPr>
            <p:ph type="title" idx="21"/>
          </p:nvPr>
        </p:nvSpPr>
        <p:spPr>
          <a:xfrm>
            <a:off x="4858438" y="3149200"/>
            <a:ext cx="27153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Protista</a:t>
            </a:r>
            <a:endParaRPr dirty="0"/>
          </a:p>
        </p:txBody>
      </p:sp>
      <p:sp>
        <p:nvSpPr>
          <p:cNvPr id="331" name="Google Shape;331;p43"/>
          <p:cNvSpPr txBox="1">
            <a:spLocks noGrp="1"/>
          </p:cNvSpPr>
          <p:nvPr>
            <p:ph type="title" idx="22"/>
          </p:nvPr>
        </p:nvSpPr>
        <p:spPr>
          <a:xfrm>
            <a:off x="4858450" y="3755050"/>
            <a:ext cx="33459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Este es más o menos un reino "sobrante". Los protistas tienen células con núcleo y NO son plantas, hongos ni animales.</a:t>
            </a:r>
            <a:endParaRPr dirty="0"/>
          </a:p>
        </p:txBody>
      </p:sp>
      <p:pic>
        <p:nvPicPr>
          <p:cNvPr id="332" name="Google Shape;332;p43"/>
          <p:cNvPicPr preferRelativeResize="0"/>
          <p:nvPr/>
        </p:nvPicPr>
        <p:blipFill>
          <a:blip r:embed="rId3">
            <a:alphaModFix/>
          </a:blip>
          <a:stretch>
            <a:fillRect/>
          </a:stretch>
        </p:blipFill>
        <p:spPr>
          <a:xfrm>
            <a:off x="7373425" y="968875"/>
            <a:ext cx="1361391" cy="1517275"/>
          </a:xfrm>
          <a:prstGeom prst="rect">
            <a:avLst/>
          </a:prstGeom>
          <a:noFill/>
          <a:ln>
            <a:noFill/>
          </a:ln>
        </p:spPr>
      </p:pic>
      <p:pic>
        <p:nvPicPr>
          <p:cNvPr id="333" name="Google Shape;333;p43"/>
          <p:cNvPicPr preferRelativeResize="0"/>
          <p:nvPr/>
        </p:nvPicPr>
        <p:blipFill>
          <a:blip r:embed="rId4">
            <a:alphaModFix/>
          </a:blip>
          <a:stretch>
            <a:fillRect/>
          </a:stretch>
        </p:blipFill>
        <p:spPr>
          <a:xfrm>
            <a:off x="155776" y="77925"/>
            <a:ext cx="2338074" cy="1754834"/>
          </a:xfrm>
          <a:prstGeom prst="rect">
            <a:avLst/>
          </a:prstGeom>
          <a:noFill/>
          <a:ln>
            <a:noFill/>
          </a:ln>
        </p:spPr>
      </p:pic>
      <p:sp>
        <p:nvSpPr>
          <p:cNvPr id="334" name="Google Shape;334;p43"/>
          <p:cNvSpPr/>
          <p:nvPr/>
        </p:nvSpPr>
        <p:spPr>
          <a:xfrm>
            <a:off x="6581925" y="2206550"/>
            <a:ext cx="664200" cy="200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3"/>
          <p:cNvSpPr txBox="1"/>
          <p:nvPr/>
        </p:nvSpPr>
        <p:spPr>
          <a:xfrm>
            <a:off x="7373425" y="2526625"/>
            <a:ext cx="1620900" cy="6924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Montserrat"/>
                <a:ea typeface="Montserrat"/>
                <a:cs typeface="Montserrat"/>
                <a:sym typeface="Montserrat"/>
              </a:rPr>
              <a:t>Imagen de una bacteria en un microscopio.</a:t>
            </a:r>
            <a:endParaRPr sz="1100" dirty="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9"/>
        <p:cNvGrpSpPr/>
        <p:nvPr/>
      </p:nvGrpSpPr>
      <p:grpSpPr>
        <a:xfrm>
          <a:off x="0" y="0"/>
          <a:ext cx="0" cy="0"/>
          <a:chOff x="0" y="0"/>
          <a:chExt cx="0" cy="0"/>
        </a:xfrm>
      </p:grpSpPr>
      <p:sp>
        <p:nvSpPr>
          <p:cNvPr id="340" name="Google Shape;340;p44"/>
          <p:cNvSpPr txBox="1">
            <a:spLocks noGrp="1"/>
          </p:cNvSpPr>
          <p:nvPr>
            <p:ph type="title"/>
          </p:nvPr>
        </p:nvSpPr>
        <p:spPr>
          <a:xfrm>
            <a:off x="643775" y="0"/>
            <a:ext cx="3266400" cy="3628500"/>
          </a:xfrm>
          <a:prstGeom prst="rect">
            <a:avLst/>
          </a:prstGeom>
          <a:solidFill>
            <a:schemeClr val="accent3">
              <a:lumMod val="90000"/>
              <a:lumOff val="10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CL" dirty="0"/>
              <a:t>De vuelta a los animales</a:t>
            </a:r>
            <a:br>
              <a:rPr lang="es-CL" dirty="0"/>
            </a:br>
            <a:endParaRPr dirty="0"/>
          </a:p>
          <a:p>
            <a:pPr marL="0" lvl="0" indent="0" algn="l" rtl="0">
              <a:spcBef>
                <a:spcPts val="0"/>
              </a:spcBef>
              <a:spcAft>
                <a:spcPts val="0"/>
              </a:spcAft>
              <a:buNone/>
            </a:pPr>
            <a:r>
              <a:rPr lang="es-MX" sz="1800" dirty="0"/>
              <a:t>Como no verá ninguna bacteria sin un microscopio, si no es una planta ni un hongo, cuéntelo como un animal.</a:t>
            </a:r>
            <a:endParaRPr sz="1800" dirty="0"/>
          </a:p>
        </p:txBody>
      </p:sp>
    </p:spTree>
  </p:cSld>
  <p:clrMapOvr>
    <a:masterClrMapping/>
  </p:clrMapOvr>
</p:sld>
</file>

<file path=ppt/theme/theme1.xml><?xml version="1.0" encoding="utf-8"?>
<a:theme xmlns:a="http://schemas.openxmlformats.org/drawingml/2006/main" name="Sustainable Agriculture Project Proposal by Slidesgo">
  <a:themeElements>
    <a:clrScheme name="Simple Light">
      <a:dk1>
        <a:srgbClr val="000000"/>
      </a:dk1>
      <a:lt1>
        <a:srgbClr val="FFFFFF"/>
      </a:lt1>
      <a:dk2>
        <a:srgbClr val="666666"/>
      </a:dk2>
      <a:lt2>
        <a:srgbClr val="F4F7DA"/>
      </a:lt2>
      <a:accent1>
        <a:srgbClr val="B4BD6E"/>
      </a:accent1>
      <a:accent2>
        <a:srgbClr val="63753C"/>
      </a:accent2>
      <a:accent3>
        <a:srgbClr val="324A00"/>
      </a:accent3>
      <a:accent4>
        <a:srgbClr val="B45400"/>
      </a:accent4>
      <a:accent5>
        <a:srgbClr val="8C4303"/>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1256</Words>
  <Application>Microsoft Office PowerPoint</Application>
  <PresentationFormat>Presentación en pantalla (16:9)</PresentationFormat>
  <Paragraphs>208</Paragraphs>
  <Slides>34</Slides>
  <Notes>34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Source Sans Pro</vt:lpstr>
      <vt:lpstr>Playfair Display</vt:lpstr>
      <vt:lpstr>Arial</vt:lpstr>
      <vt:lpstr>Quicksand</vt:lpstr>
      <vt:lpstr>Montserrat</vt:lpstr>
      <vt:lpstr>Sustainable Agriculture Project Proposal by Slidesgo</vt:lpstr>
      <vt:lpstr>Recopilación de datos, proporción y tasa</vt:lpstr>
      <vt:lpstr>¿Serías un buen biólogo(a)?</vt:lpstr>
      <vt:lpstr>Tu tarea:</vt:lpstr>
      <vt:lpstr>Esta diapositiva  es para Sam.</vt:lpstr>
      <vt:lpstr>Primero,  ¿qué es un animal?</vt:lpstr>
      <vt:lpstr>Todos los seres vivos se dividen en 6 reinos</vt:lpstr>
      <vt:lpstr>Los científicos solían creer que todos los seres vivos eran animales o plantas.</vt:lpstr>
      <vt:lpstr> Los otros 4 reinos</vt:lpstr>
      <vt:lpstr>De vuelta a los animales  Como no verá ninguna bacteria sin un microscopio, si no es una planta ni un hongo, cuéntelo como un animal.</vt:lpstr>
      <vt:lpstr>¿Es esto un animal?</vt:lpstr>
      <vt:lpstr>Tienes 5 minutos para hacer este proyecto</vt:lpstr>
      <vt:lpstr>Registre sus datos</vt:lpstr>
      <vt:lpstr>Paso 1: Encuentra un compañero(a).  </vt:lpstr>
      <vt:lpstr>¿Solo en casa sin compañero(a)?</vt:lpstr>
      <vt:lpstr>Registre sus datos</vt:lpstr>
      <vt:lpstr>Recuerda…</vt:lpstr>
      <vt:lpstr>   Calcula la razón entre la cantidad de animales que contó y la cantidad que contó su compañero.</vt:lpstr>
      <vt:lpstr>¿Por qué no comparar números?</vt:lpstr>
      <vt:lpstr>Mira el siguiente video</vt:lpstr>
      <vt:lpstr>Presentación de PowerPoint</vt:lpstr>
      <vt:lpstr>Ejemplo: encuentre la tasa de aumento o disminución</vt:lpstr>
      <vt:lpstr>Ejemplo: encuentre la tasa de aumento o disminución</vt:lpstr>
      <vt:lpstr>-50% Significa que hubo una disminución del número inicial</vt:lpstr>
      <vt:lpstr>¿Cuándo podría ser útil esto?</vt:lpstr>
      <vt:lpstr>Razones y cambio porcentual</vt:lpstr>
      <vt:lpstr>Paso 4</vt:lpstr>
      <vt:lpstr>Paso 4</vt:lpstr>
      <vt:lpstr>Proporcional</vt:lpstr>
      <vt:lpstr>¿Proporcional o no proporcional?</vt:lpstr>
      <vt:lpstr>¿Proporcional o no proporcional?</vt:lpstr>
      <vt:lpstr>Presentación de PowerPoint</vt:lpstr>
      <vt:lpstr>Presentación de PowerPoint</vt:lpstr>
      <vt:lpstr>Paso 5</vt:lpstr>
      <vt:lpstr>Las razones, tanto proporcionales como no proporcionales, pueden ser útiles en el funcionamiento de una granja.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Recopilación de datos, proporción y tasa</dc:title>
  <dc:creator>Daniel Mondaca</dc:creator>
  <cp:lastModifiedBy>Daniel Mondaca</cp:lastModifiedBy>
  <cp:revision>2</cp:revision>
  <dcterms:modified xsi:type="dcterms:W3CDTF">2021-08-06T18:41:08Z</dcterms:modified>
</cp:coreProperties>
</file>