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Lato" panose="020B0604020202020204" charset="0"/>
      <p:regular r:id="rId12"/>
      <p:bold r:id="rId13"/>
      <p:italic r:id="rId14"/>
      <p:boldItalic r:id="rId15"/>
    </p:embeddedFont>
    <p:embeddedFont>
      <p:font typeface="Playfair Display"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68" y="6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21dd6ab7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21dd6ab7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21dd6ab7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21dd6ab7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21dd6ab7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21dd6ab7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21dd6ab7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21dd6ab7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trongmindstudios.com/juegos/tribu-matematic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¿Cómo pasamos de un refrigerador con imanes a un </a:t>
            </a:r>
            <a:r>
              <a:rPr lang="es-MX" dirty="0" err="1"/>
              <a:t>wigwam</a:t>
            </a:r>
            <a:r>
              <a:rPr lang="es-MX"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La gente Ojibwe Hoy</a:t>
            </a:r>
            <a:endParaRPr dirty="0"/>
          </a:p>
        </p:txBody>
      </p:sp>
      <p:sp>
        <p:nvSpPr>
          <p:cNvPr id="65" name="Google Shape;65;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s-MX" dirty="0"/>
              <a:t>Los nativos americanos no son solo parte de la historia. En la actualidad, hay millones de indígenas viviendo en los Estados Unidos. “Indígena” significa originalmente en ese lugar, no viniendo de otro lugar.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Conoce a Sam</a:t>
            </a:r>
            <a:endParaRPr dirty="0"/>
          </a:p>
        </p:txBody>
      </p:sp>
      <p:sp>
        <p:nvSpPr>
          <p:cNvPr id="71" name="Google Shape;71;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MX" sz="2000" b="0" i="1" dirty="0">
                <a:solidFill>
                  <a:srgbClr val="191E23"/>
                </a:solidFill>
                <a:effectLst/>
                <a:latin typeface="Calibri" panose="020F0502020204030204" pitchFamily="34" charset="0"/>
                <a:cs typeface="Calibri" panose="020F0502020204030204" pitchFamily="34" charset="0"/>
              </a:rPr>
              <a:t>"El es Sam tiene 16 años. También es </a:t>
            </a:r>
            <a:r>
              <a:rPr lang="es-MX" sz="2000" b="0" i="1" dirty="0" err="1">
                <a:solidFill>
                  <a:srgbClr val="191E23"/>
                </a:solidFill>
                <a:effectLst/>
                <a:latin typeface="Calibri" panose="020F0502020204030204" pitchFamily="34" charset="0"/>
                <a:cs typeface="Calibri" panose="020F0502020204030204" pitchFamily="34" charset="0"/>
              </a:rPr>
              <a:t>Ojibwe</a:t>
            </a:r>
            <a:r>
              <a:rPr lang="es-MX" sz="2000" b="0" i="1" dirty="0">
                <a:solidFill>
                  <a:srgbClr val="191E23"/>
                </a:solidFill>
                <a:effectLst/>
                <a:latin typeface="Calibri" panose="020F0502020204030204" pitchFamily="34" charset="0"/>
                <a:cs typeface="Calibri" panose="020F0502020204030204" pitchFamily="34" charset="0"/>
              </a:rPr>
              <a:t>. Vive en una reserva en el norte de Estados Unidos. Sam no vive en un </a:t>
            </a:r>
            <a:r>
              <a:rPr lang="es-MX" sz="2000" b="0" i="1" dirty="0" err="1">
                <a:solidFill>
                  <a:srgbClr val="191E23"/>
                </a:solidFill>
                <a:effectLst/>
                <a:latin typeface="Calibri" panose="020F0502020204030204" pitchFamily="34" charset="0"/>
                <a:cs typeface="Calibri" panose="020F0502020204030204" pitchFamily="34" charset="0"/>
              </a:rPr>
              <a:t>wigwam</a:t>
            </a:r>
            <a:r>
              <a:rPr lang="es-MX" sz="2000" b="0" i="1" dirty="0">
                <a:solidFill>
                  <a:srgbClr val="191E23"/>
                </a:solidFill>
                <a:effectLst/>
                <a:latin typeface="Calibri" panose="020F0502020204030204" pitchFamily="34" charset="0"/>
                <a:cs typeface="Calibri" panose="020F0502020204030204" pitchFamily="34" charset="0"/>
              </a:rPr>
              <a:t> como en el juego </a:t>
            </a:r>
            <a:r>
              <a:rPr lang="es-MX" sz="2000" b="0" i="1" dirty="0">
                <a:solidFill>
                  <a:srgbClr val="007FAC"/>
                </a:solidFill>
                <a:effectLst/>
                <a:latin typeface="Calibri" panose="020F0502020204030204" pitchFamily="34" charset="0"/>
                <a:cs typeface="Calibri" panose="020F0502020204030204" pitchFamily="34" charset="0"/>
                <a:hlinkClick r:id="rId3"/>
              </a:rPr>
              <a:t>Tribu Matemática</a:t>
            </a:r>
            <a:r>
              <a:rPr lang="es-MX" sz="2000" b="0" i="1" dirty="0">
                <a:solidFill>
                  <a:srgbClr val="191E23"/>
                </a:solidFill>
                <a:effectLst/>
                <a:latin typeface="Calibri" panose="020F0502020204030204" pitchFamily="34" charset="0"/>
                <a:cs typeface="Calibri" panose="020F0502020204030204" pitchFamily="34" charset="0"/>
              </a:rPr>
              <a:t>, vive en una casa blanca con techo gris donde tiene un refrigerador con imanes. Los imanes han estado ahí desde que estaba en segundo grado".</a:t>
            </a:r>
            <a:r>
              <a:rPr lang="es-MX" sz="2000" b="0" dirty="0">
                <a:solidFill>
                  <a:srgbClr val="191E23"/>
                </a:solidFill>
                <a:effectLst/>
                <a:latin typeface="Calibri" panose="020F0502020204030204" pitchFamily="34" charset="0"/>
                <a:cs typeface="Calibri" panose="020F0502020204030204" pitchFamily="34" charset="0"/>
              </a:rPr>
              <a:t> </a:t>
            </a:r>
            <a:r>
              <a:rPr lang="es-MX" sz="2000" b="0" dirty="0">
                <a:solidFill>
                  <a:schemeClr val="tx1">
                    <a:lumMod val="60000"/>
                    <a:lumOff val="40000"/>
                  </a:schemeClr>
                </a:solidFill>
                <a:effectLst/>
                <a:latin typeface="Calibri" panose="020F0502020204030204" pitchFamily="34" charset="0"/>
                <a:cs typeface="Calibri" panose="020F0502020204030204" pitchFamily="34" charset="0"/>
              </a:rPr>
              <a:t>Una historia un tanto triste.</a:t>
            </a:r>
            <a:endParaRPr lang="en-US" sz="1800" dirty="0">
              <a:solidFill>
                <a:schemeClr val="tx1">
                  <a:lumMod val="60000"/>
                  <a:lumOff val="40000"/>
                </a:schemeClr>
              </a:solidFill>
              <a:latin typeface="Calibri" panose="020F0502020204030204" pitchFamily="34" charset="0"/>
              <a:cs typeface="Calibri" panose="020F0502020204030204" pitchFamily="34" charset="0"/>
            </a:endParaRPr>
          </a:p>
        </p:txBody>
      </p:sp>
      <p:pic>
        <p:nvPicPr>
          <p:cNvPr id="72" name="Google Shape;72;p15"/>
          <p:cNvPicPr preferRelativeResize="0"/>
          <p:nvPr/>
        </p:nvPicPr>
        <p:blipFill>
          <a:blip r:embed="rId4">
            <a:alphaModFix/>
          </a:blip>
          <a:stretch>
            <a:fillRect/>
          </a:stretch>
        </p:blipFill>
        <p:spPr>
          <a:xfrm>
            <a:off x="4572000" y="758875"/>
            <a:ext cx="3810000" cy="381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3" name="Imagen 2">
            <a:extLst>
              <a:ext uri="{FF2B5EF4-FFF2-40B4-BE49-F238E27FC236}">
                <a16:creationId xmlns:a16="http://schemas.microsoft.com/office/drawing/2014/main" id="{4955398F-6218-4270-8F33-0C05D5673F49}"/>
              </a:ext>
            </a:extLst>
          </p:cNvPr>
          <p:cNvPicPr>
            <a:picLocks noChangeAspect="1"/>
          </p:cNvPicPr>
          <p:nvPr/>
        </p:nvPicPr>
        <p:blipFill>
          <a:blip r:embed="rId3"/>
          <a:stretch>
            <a:fillRect/>
          </a:stretch>
        </p:blipFill>
        <p:spPr>
          <a:xfrm>
            <a:off x="1212670" y="0"/>
            <a:ext cx="6432580" cy="51543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Actividad: Escritura Creativa </a:t>
            </a: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200" dirty="0">
                <a:solidFill>
                  <a:srgbClr val="1E1E1E"/>
                </a:solidFill>
                <a:highlight>
                  <a:srgbClr val="FFFFFF"/>
                </a:highlight>
                <a:latin typeface="Arial"/>
                <a:ea typeface="Arial"/>
                <a:cs typeface="Arial"/>
                <a:sym typeface="Arial"/>
              </a:rPr>
              <a:t>Lea sobre Sam y escriba una historia sobre él. ¡Use su imaginación! Escribe al menos tres párrafos, respondiendo a las siguientes preguntas.</a:t>
            </a:r>
          </a:p>
          <a:p>
            <a:pPr marL="342900"/>
            <a:r>
              <a:rPr lang="es-MX" sz="2200" dirty="0">
                <a:solidFill>
                  <a:srgbClr val="1E1E1E"/>
                </a:solidFill>
                <a:highlight>
                  <a:srgbClr val="FFFFFF"/>
                </a:highlight>
                <a:latin typeface="Arial"/>
                <a:ea typeface="Arial"/>
                <a:cs typeface="Arial"/>
                <a:sym typeface="Arial"/>
              </a:rPr>
              <a:t>¿Qué crees que le pasó en segundo grado?</a:t>
            </a:r>
          </a:p>
          <a:p>
            <a:pPr marL="342900"/>
            <a:r>
              <a:rPr lang="es-MX" sz="2200" dirty="0">
                <a:solidFill>
                  <a:srgbClr val="1E1E1E"/>
                </a:solidFill>
                <a:highlight>
                  <a:srgbClr val="FFFFFF"/>
                </a:highlight>
                <a:latin typeface="Arial"/>
                <a:ea typeface="Arial"/>
                <a:cs typeface="Arial"/>
                <a:sym typeface="Arial"/>
              </a:rPr>
              <a:t> ¿Por qué todos, excepto su prima, Angie, piensan que no es inteligente?</a:t>
            </a:r>
          </a:p>
          <a:p>
            <a:pPr marL="342900"/>
            <a:r>
              <a:rPr lang="es-MX" sz="2200" dirty="0">
                <a:solidFill>
                  <a:srgbClr val="1E1E1E"/>
                </a:solidFill>
                <a:highlight>
                  <a:srgbClr val="FFFFFF"/>
                </a:highlight>
                <a:latin typeface="Arial"/>
                <a:ea typeface="Arial"/>
                <a:cs typeface="Arial"/>
                <a:sym typeface="Arial"/>
              </a:rPr>
              <a:t>¿Crees que él y Angie realmente pueden caminar hasta Maine?</a:t>
            </a:r>
            <a:endParaRPr sz="2800" dirty="0"/>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Words>
  <Application>Microsoft Office PowerPoint</Application>
  <PresentationFormat>Presentación en pantalla (16:9)</PresentationFormat>
  <Paragraphs>10</Paragraphs>
  <Slides>5</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Playfair Display</vt:lpstr>
      <vt:lpstr>Calibri</vt:lpstr>
      <vt:lpstr>Lato</vt:lpstr>
      <vt:lpstr>Coral</vt:lpstr>
      <vt:lpstr>¿Cómo pasamos de un refrigerador con imanes a un wigwam?</vt:lpstr>
      <vt:lpstr>La gente Ojibwe Hoy</vt:lpstr>
      <vt:lpstr>Conoce a Sam</vt:lpstr>
      <vt:lpstr>Presentación de PowerPoint</vt:lpstr>
      <vt:lpstr>Actividad: Escritura Creativa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pasamos de un refrigerador con imanes a un wigwam?</dc:title>
  <dc:creator>Daniel Mondaca</dc:creator>
  <cp:lastModifiedBy>Daniel Mondaca</cp:lastModifiedBy>
  <cp:revision>1</cp:revision>
  <dcterms:modified xsi:type="dcterms:W3CDTF">2021-04-22T20:32:28Z</dcterms:modified>
</cp:coreProperties>
</file>