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2"/>
  </p:normalViewPr>
  <p:slideViewPr>
    <p:cSldViewPr snapToGrid="0" snapToObjects="1">
      <p:cViewPr varScale="1">
        <p:scale>
          <a:sx n="108" d="100"/>
          <a:sy n="108" d="100"/>
        </p:scale>
        <p:origin x="17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7501" y="1449148"/>
            <a:ext cx="7929000" cy="2971051"/>
          </a:xfrm>
        </p:spPr>
        <p:txBody>
          <a:bodyPr/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7501" y="5280847"/>
            <a:ext cx="7929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12/21/18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500" y="4800600"/>
            <a:ext cx="7921064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7500" y="5367338"/>
            <a:ext cx="7921064" cy="493712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12/21/18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73773" y="1081456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239" y="1238502"/>
            <a:ext cx="4420380" cy="2645912"/>
          </a:xfrm>
        </p:spPr>
        <p:txBody>
          <a:bodyPr anchor="b"/>
          <a:lstStyle>
            <a:lvl1pPr algn="l">
              <a:defRPr sz="315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893" y="4443681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680982" y="1081457"/>
            <a:ext cx="28575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4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7" y="2435958"/>
            <a:ext cx="3286891" cy="2007789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7000" y="2286001"/>
            <a:ext cx="3660225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12/21/18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12/21/18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9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6" y="586171"/>
            <a:ext cx="1871093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7501" y="446089"/>
            <a:ext cx="4958655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12/21/18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500" y="447188"/>
            <a:ext cx="7928999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034" y="2222287"/>
            <a:ext cx="7915931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12/21/18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2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500" y="2951396"/>
            <a:ext cx="7921064" cy="1468800"/>
          </a:xfrm>
        </p:spPr>
        <p:txBody>
          <a:bodyPr anchor="b"/>
          <a:lstStyle>
            <a:lvl1pPr algn="r">
              <a:defRPr sz="36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500" y="5281202"/>
            <a:ext cx="7921064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4034" y="2222288"/>
            <a:ext cx="3889405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62" y="2222287"/>
            <a:ext cx="3895937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12/21/18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046" y="2174875"/>
            <a:ext cx="389239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047" y="2751139"/>
            <a:ext cx="3892392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62" y="2174875"/>
            <a:ext cx="389593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62" y="2751139"/>
            <a:ext cx="3895937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12/21/18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12/21/18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12/21/18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4" y="446088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4" y="446088"/>
            <a:ext cx="2660650" cy="1618396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446089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4" y="2260739"/>
            <a:ext cx="2660650" cy="3600311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12/21/18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046" y="727523"/>
            <a:ext cx="3639741" cy="1617163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050"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1046" y="2344684"/>
            <a:ext cx="3639741" cy="3516365"/>
          </a:xfrm>
        </p:spPr>
        <p:txBody>
          <a:bodyPr anchor="t"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8" y="6041363"/>
            <a:ext cx="73265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12/21/18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3"/>
            <a:ext cx="247156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9"/>
            <a:ext cx="796616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7500" y="447188"/>
            <a:ext cx="7928999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500" y="2184402"/>
            <a:ext cx="7922464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636" y="6041363"/>
            <a:ext cx="648324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75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00969" y="6041363"/>
            <a:ext cx="100778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675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12/21/18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8749" y="5915889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15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3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8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21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27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/>
              <a:t>Encontrando</a:t>
            </a:r>
            <a:r>
              <a:rPr lang="en-US" sz="4800" dirty="0"/>
              <a:t> el </a:t>
            </a:r>
            <a:r>
              <a:rPr lang="en-US" sz="4800" dirty="0" err="1"/>
              <a:t>Promedio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08329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693" y="2321960"/>
            <a:ext cx="6608231" cy="3714990"/>
          </a:xfrm>
        </p:spPr>
      </p:pic>
    </p:spTree>
    <p:extLst>
      <p:ext uri="{BB962C8B-B14F-4D97-AF65-F5344CB8AC3E}">
        <p14:creationId xmlns:p14="http://schemas.microsoft.com/office/powerpoint/2010/main" val="940484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0" dirty="0"/>
              <a:t>¿</a:t>
            </a:r>
            <a:r>
              <a:rPr lang="en-US" sz="5400" b="0" dirty="0" err="1"/>
              <a:t>Qué</a:t>
            </a:r>
            <a:r>
              <a:rPr lang="en-US" sz="5400" b="0" dirty="0"/>
              <a:t> </a:t>
            </a:r>
            <a:r>
              <a:rPr lang="en-US" sz="5400" b="0" dirty="0" err="1"/>
              <a:t>es</a:t>
            </a:r>
            <a:r>
              <a:rPr lang="en-US" sz="5400" b="0" dirty="0"/>
              <a:t> el </a:t>
            </a:r>
            <a:r>
              <a:rPr lang="en-US" sz="5400" b="0" dirty="0" err="1"/>
              <a:t>promedio</a:t>
            </a:r>
            <a:r>
              <a:rPr lang="en-US" sz="5400" b="0" dirty="0"/>
              <a:t>?</a:t>
            </a:r>
            <a:r>
              <a:rPr lang="en-US" sz="4875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500" y="2558837"/>
            <a:ext cx="7915931" cy="2727383"/>
          </a:xfrm>
        </p:spPr>
        <p:txBody>
          <a:bodyPr>
            <a:noAutofit/>
          </a:bodyPr>
          <a:lstStyle/>
          <a:p>
            <a:r>
              <a:rPr lang="en-US" sz="3000" dirty="0" err="1"/>
              <a:t>Promedio</a:t>
            </a:r>
            <a:r>
              <a:rPr lang="en-US" sz="3000" dirty="0"/>
              <a:t> = Media</a:t>
            </a:r>
          </a:p>
          <a:p>
            <a:r>
              <a:rPr lang="en-US" sz="3000" dirty="0" err="1"/>
              <a:t>Cómo</a:t>
            </a:r>
            <a:r>
              <a:rPr lang="en-US" sz="3000" dirty="0"/>
              <a:t> </a:t>
            </a:r>
            <a:r>
              <a:rPr lang="en-US" sz="3000" dirty="0" err="1"/>
              <a:t>encontrar</a:t>
            </a:r>
            <a:r>
              <a:rPr lang="en-US" sz="3000" dirty="0"/>
              <a:t> la media (</a:t>
            </a:r>
            <a:r>
              <a:rPr lang="en-US" sz="3000" dirty="0" err="1"/>
              <a:t>promedio</a:t>
            </a:r>
            <a:r>
              <a:rPr lang="en-US" sz="3000" dirty="0"/>
              <a:t>)</a:t>
            </a:r>
          </a:p>
          <a:p>
            <a:pPr lvl="1"/>
            <a:r>
              <a:rPr lang="en-US" sz="3000" dirty="0"/>
              <a:t>Primer Paso : Suma </a:t>
            </a:r>
            <a:r>
              <a:rPr lang="en-US" sz="3000" dirty="0" err="1"/>
              <a:t>todos</a:t>
            </a:r>
            <a:r>
              <a:rPr lang="en-US" sz="3000" dirty="0"/>
              <a:t> </a:t>
            </a:r>
            <a:r>
              <a:rPr lang="en-US" sz="3000" dirty="0" err="1"/>
              <a:t>los</a:t>
            </a:r>
            <a:r>
              <a:rPr lang="en-US" sz="3000" dirty="0"/>
              <a:t> </a:t>
            </a:r>
            <a:r>
              <a:rPr lang="en-US" sz="3000" dirty="0" err="1"/>
              <a:t>números</a:t>
            </a:r>
            <a:endParaRPr lang="en-US" sz="3000" dirty="0"/>
          </a:p>
          <a:p>
            <a:pPr lvl="1"/>
            <a:r>
              <a:rPr lang="en-US" sz="3000" dirty="0"/>
              <a:t>Segundo Paso: Divide </a:t>
            </a:r>
            <a:r>
              <a:rPr lang="en-US" sz="3000" dirty="0" err="1"/>
              <a:t>por</a:t>
            </a:r>
            <a:r>
              <a:rPr lang="en-US" sz="3000" dirty="0"/>
              <a:t> la </a:t>
            </a:r>
            <a:r>
              <a:rPr lang="en-US" sz="3000" dirty="0" err="1"/>
              <a:t>cantidad</a:t>
            </a:r>
            <a:r>
              <a:rPr lang="en-US" sz="3000" dirty="0"/>
              <a:t> de </a:t>
            </a:r>
            <a:r>
              <a:rPr lang="en-US" sz="3000" dirty="0" err="1"/>
              <a:t>números</a:t>
            </a:r>
            <a:r>
              <a:rPr lang="en-US" sz="3000" dirty="0"/>
              <a:t> que </a:t>
            </a:r>
            <a:r>
              <a:rPr lang="en-US" sz="3000" dirty="0" err="1"/>
              <a:t>tienes</a:t>
            </a:r>
            <a:r>
              <a:rPr lang="en-US" sz="3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472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dirty="0"/>
              <a:t>Suma </a:t>
            </a:r>
            <a:r>
              <a:rPr lang="en-US" sz="4500" dirty="0" err="1"/>
              <a:t>suma</a:t>
            </a:r>
            <a:r>
              <a:rPr lang="en-US" sz="4500" dirty="0"/>
              <a:t> </a:t>
            </a:r>
            <a:r>
              <a:rPr lang="en-US" sz="4500" dirty="0" err="1"/>
              <a:t>suma</a:t>
            </a:r>
            <a:r>
              <a:rPr lang="is-IS" sz="4500" dirty="0"/>
              <a:t>….	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568" y="2791312"/>
            <a:ext cx="7915931" cy="2727383"/>
          </a:xfrm>
        </p:spPr>
        <p:txBody>
          <a:bodyPr>
            <a:noAutofit/>
          </a:bodyPr>
          <a:lstStyle/>
          <a:p>
            <a:r>
              <a:rPr lang="en-US" sz="4500" dirty="0"/>
              <a:t>DIVIDE</a:t>
            </a:r>
          </a:p>
          <a:p>
            <a:endParaRPr lang="en-US" sz="4500" dirty="0"/>
          </a:p>
          <a:p>
            <a:r>
              <a:rPr lang="es-ES_tradnl" sz="4800" dirty="0"/>
              <a:t>¡</a:t>
            </a:r>
            <a:r>
              <a:rPr lang="en-US" sz="4500" dirty="0"/>
              <a:t>As</a:t>
            </a:r>
            <a:r>
              <a:rPr lang="es-ES" sz="4500" dirty="0"/>
              <a:t>í</a:t>
            </a:r>
            <a:r>
              <a:rPr lang="en-US" sz="4500" dirty="0"/>
              <a:t> </a:t>
            </a:r>
            <a:r>
              <a:rPr lang="en-US" sz="4500" dirty="0" err="1"/>
              <a:t>es</a:t>
            </a:r>
            <a:r>
              <a:rPr lang="en-US" sz="4500" dirty="0"/>
              <a:t> </a:t>
            </a:r>
            <a:r>
              <a:rPr lang="en-US" sz="4500" dirty="0" err="1"/>
              <a:t>como</a:t>
            </a:r>
            <a:r>
              <a:rPr lang="en-US" sz="4500" dirty="0"/>
              <a:t> </a:t>
            </a:r>
            <a:r>
              <a:rPr lang="en-US" sz="4500" dirty="0" err="1"/>
              <a:t>encuentras</a:t>
            </a:r>
            <a:r>
              <a:rPr lang="en-US" sz="4500" dirty="0"/>
              <a:t> el </a:t>
            </a:r>
            <a:r>
              <a:rPr lang="en-US" sz="4500" dirty="0" err="1"/>
              <a:t>promedio</a:t>
            </a:r>
            <a:r>
              <a:rPr lang="en-US" sz="45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88666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dirty="0" err="1"/>
              <a:t>Problema</a:t>
            </a:r>
            <a:r>
              <a:rPr lang="en-US" sz="4500" dirty="0"/>
              <a:t> 1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029" y="2291137"/>
            <a:ext cx="7005940" cy="3914453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5203343-2C8B-F548-A5F9-F029A410D837}"/>
              </a:ext>
            </a:extLst>
          </p:cNvPr>
          <p:cNvSpPr/>
          <p:nvPr/>
        </p:nvSpPr>
        <p:spPr>
          <a:xfrm>
            <a:off x="3016333" y="3247101"/>
            <a:ext cx="4120737" cy="12944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¿Cu</a:t>
            </a:r>
            <a:r>
              <a:rPr lang="es-ES" dirty="0" err="1"/>
              <a:t>ál</a:t>
            </a:r>
            <a:r>
              <a:rPr lang="es-ES" dirty="0"/>
              <a:t> es el promedio del número de millas que Winona remó en una hora?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229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51"/>
          <a:stretch/>
        </p:blipFill>
        <p:spPr>
          <a:xfrm>
            <a:off x="1356189" y="2378285"/>
            <a:ext cx="6637106" cy="3632098"/>
          </a:xfrm>
        </p:spPr>
      </p:pic>
    </p:spTree>
    <p:extLst>
      <p:ext uri="{BB962C8B-B14F-4D97-AF65-F5344CB8AC3E}">
        <p14:creationId xmlns:p14="http://schemas.microsoft.com/office/powerpoint/2010/main" val="18766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6039" y="2398202"/>
            <a:ext cx="6564787" cy="3880560"/>
          </a:xfrm>
        </p:spPr>
      </p:pic>
    </p:spTree>
    <p:extLst>
      <p:ext uri="{BB962C8B-B14F-4D97-AF65-F5344CB8AC3E}">
        <p14:creationId xmlns:p14="http://schemas.microsoft.com/office/powerpoint/2010/main" val="23047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364" y="2427983"/>
            <a:ext cx="6657654" cy="3880349"/>
          </a:xfrm>
        </p:spPr>
      </p:pic>
    </p:spTree>
    <p:extLst>
      <p:ext uri="{BB962C8B-B14F-4D97-AF65-F5344CB8AC3E}">
        <p14:creationId xmlns:p14="http://schemas.microsoft.com/office/powerpoint/2010/main" val="1725859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7" b="8102"/>
          <a:stretch/>
        </p:blipFill>
        <p:spPr>
          <a:xfrm>
            <a:off x="1356189" y="2383604"/>
            <a:ext cx="6678202" cy="3565133"/>
          </a:xfrm>
        </p:spPr>
      </p:pic>
    </p:spTree>
    <p:extLst>
      <p:ext uri="{BB962C8B-B14F-4D97-AF65-F5344CB8AC3E}">
        <p14:creationId xmlns:p14="http://schemas.microsoft.com/office/powerpoint/2010/main" val="433811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9" b="7557"/>
          <a:stretch/>
        </p:blipFill>
        <p:spPr>
          <a:xfrm>
            <a:off x="1263722" y="2338096"/>
            <a:ext cx="6719298" cy="3703108"/>
          </a:xfrm>
        </p:spPr>
      </p:pic>
    </p:spTree>
    <p:extLst>
      <p:ext uri="{BB962C8B-B14F-4D97-AF65-F5344CB8AC3E}">
        <p14:creationId xmlns:p14="http://schemas.microsoft.com/office/powerpoint/2010/main" val="175608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72</TotalTime>
  <Words>70</Words>
  <Application>Microsoft Macintosh PowerPoint</Application>
  <PresentationFormat>On-screen Show (4:3)</PresentationFormat>
  <Paragraphs>12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Century Gothic</vt:lpstr>
      <vt:lpstr>Wingdings 2</vt:lpstr>
      <vt:lpstr>Quotable</vt:lpstr>
      <vt:lpstr>Encontrando el Promedio</vt:lpstr>
      <vt:lpstr>¿Qué es el promedio? </vt:lpstr>
      <vt:lpstr>Suma suma suma…. </vt:lpstr>
      <vt:lpstr>Problema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 the Average</dc:title>
  <dc:creator>Irma Barcena</dc:creator>
  <cp:lastModifiedBy>Maria Paz Jorquera</cp:lastModifiedBy>
  <cp:revision>8</cp:revision>
  <cp:lastPrinted>2018-12-21T16:35:39Z</cp:lastPrinted>
  <dcterms:created xsi:type="dcterms:W3CDTF">2017-07-17T22:45:48Z</dcterms:created>
  <dcterms:modified xsi:type="dcterms:W3CDTF">2018-12-21T16:35:55Z</dcterms:modified>
</cp:coreProperties>
</file>