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mp" ContentType="image/bmp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/>
    <p:restoredTop sz="94632"/>
  </p:normalViewPr>
  <p:slideViewPr>
    <p:cSldViewPr snapToGrid="0" snapToObjects="1">
      <p:cViewPr varScale="1">
        <p:scale>
          <a:sx n="113" d="100"/>
          <a:sy n="113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m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m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BB030C6-573E-8D48-847C-FB68BEE09360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CF70453-CDF8-1A4A-B5A4-646FBCD45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775" y="2300583"/>
            <a:ext cx="9068586" cy="2590800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Abuelo</a:t>
            </a:r>
            <a:r>
              <a:rPr lang="en-US" dirty="0"/>
              <a:t> </a:t>
            </a:r>
            <a:r>
              <a:rPr lang="en-US" dirty="0" err="1" smtClean="0"/>
              <a:t>viaja</a:t>
            </a:r>
            <a:r>
              <a:rPr lang="en-US" dirty="0" smtClean="0"/>
              <a:t> a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Abuelo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viajando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Iowa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5"/>
          <a:stretch/>
        </p:blipFill>
        <p:spPr>
          <a:xfrm>
            <a:off x="1066800" y="1718632"/>
            <a:ext cx="10058400" cy="4373696"/>
          </a:xfrm>
        </p:spPr>
      </p:pic>
      <p:sp>
        <p:nvSpPr>
          <p:cNvPr id="5" name="Donut 4"/>
          <p:cNvSpPr/>
          <p:nvPr/>
        </p:nvSpPr>
        <p:spPr>
          <a:xfrm>
            <a:off x="6433852" y="2533879"/>
            <a:ext cx="1156770" cy="1035585"/>
          </a:xfrm>
          <a:prstGeom prst="donut">
            <a:avLst>
              <a:gd name="adj" fmla="val 654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852" y="2851617"/>
            <a:ext cx="120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IOWA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Texas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5"/>
          <a:stretch/>
        </p:blipFill>
        <p:spPr>
          <a:xfrm>
            <a:off x="1066800" y="1718632"/>
            <a:ext cx="10058400" cy="4373696"/>
          </a:xfrm>
        </p:spPr>
      </p:pic>
      <p:sp>
        <p:nvSpPr>
          <p:cNvPr id="5" name="Donut 4"/>
          <p:cNvSpPr/>
          <p:nvPr/>
        </p:nvSpPr>
        <p:spPr>
          <a:xfrm>
            <a:off x="6433852" y="2533879"/>
            <a:ext cx="1156770" cy="1035585"/>
          </a:xfrm>
          <a:prstGeom prst="donut">
            <a:avLst>
              <a:gd name="adj" fmla="val 654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3852" y="2851617"/>
            <a:ext cx="120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IOWA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27059" y="3464794"/>
            <a:ext cx="676749" cy="73965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041">
            <a:off x="4547601" y="3812626"/>
            <a:ext cx="2234100" cy="14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2" y="950259"/>
            <a:ext cx="10058400" cy="4706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err="1"/>
              <a:t>Abuelo</a:t>
            </a:r>
            <a:r>
              <a:rPr lang="en-US" sz="4000" dirty="0"/>
              <a:t> </a:t>
            </a:r>
            <a:r>
              <a:rPr lang="en-US" sz="4000" dirty="0" err="1" smtClean="0"/>
              <a:t>tenía</a:t>
            </a:r>
            <a:r>
              <a:rPr lang="en-US" sz="4000" dirty="0" smtClean="0"/>
              <a:t> </a:t>
            </a:r>
            <a:r>
              <a:rPr lang="en-US" sz="4000" dirty="0"/>
              <a:t>que </a:t>
            </a:r>
            <a:r>
              <a:rPr lang="en-US" sz="4000" dirty="0" err="1"/>
              <a:t>manejar</a:t>
            </a:r>
            <a:r>
              <a:rPr lang="en-US" sz="4000" dirty="0"/>
              <a:t> de Iowa a </a:t>
            </a:r>
            <a:r>
              <a:rPr lang="en-US" sz="4000" dirty="0"/>
              <a:t>T</a:t>
            </a:r>
            <a:r>
              <a:rPr lang="en-US" sz="4000" dirty="0" smtClean="0"/>
              <a:t>exas </a:t>
            </a:r>
            <a:r>
              <a:rPr lang="en-US" sz="4000" dirty="0"/>
              <a:t>para </a:t>
            </a:r>
            <a:r>
              <a:rPr lang="en-US" sz="4000" dirty="0" err="1"/>
              <a:t>poder</a:t>
            </a:r>
            <a:r>
              <a:rPr lang="en-US" sz="4000" dirty="0"/>
              <a:t> </a:t>
            </a:r>
            <a:r>
              <a:rPr lang="en-US" sz="4000" dirty="0" err="1"/>
              <a:t>recoger</a:t>
            </a:r>
            <a:r>
              <a:rPr lang="en-US" sz="4000" dirty="0"/>
              <a:t> un </a:t>
            </a:r>
            <a:r>
              <a:rPr lang="en-US" sz="4000" dirty="0" err="1"/>
              <a:t>caballo</a:t>
            </a:r>
            <a:r>
              <a:rPr lang="en-US" sz="4000" dirty="0"/>
              <a:t> para la </a:t>
            </a:r>
            <a:r>
              <a:rPr lang="en-US" sz="4000" dirty="0" err="1"/>
              <a:t>granja</a:t>
            </a:r>
            <a:r>
              <a:rPr lang="en-US" sz="4000" dirty="0"/>
              <a:t>. 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err="1" smtClean="0"/>
              <a:t>Él</a:t>
            </a:r>
            <a:r>
              <a:rPr lang="en-US" sz="4000" dirty="0" smtClean="0"/>
              <a:t> </a:t>
            </a:r>
            <a:r>
              <a:rPr lang="en-US" sz="4000" dirty="0" err="1" smtClean="0"/>
              <a:t>maneja</a:t>
            </a:r>
            <a:r>
              <a:rPr lang="en-US" sz="4000" dirty="0" smtClean="0"/>
              <a:t> un </a:t>
            </a:r>
            <a:r>
              <a:rPr lang="en-US" sz="4000" dirty="0" err="1" smtClean="0"/>
              <a:t>poco</a:t>
            </a:r>
            <a:r>
              <a:rPr lang="en-US" sz="4000" dirty="0" smtClean="0"/>
              <a:t> 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rápido</a:t>
            </a:r>
            <a:r>
              <a:rPr lang="en-US" sz="4000" dirty="0" smtClean="0"/>
              <a:t> que </a:t>
            </a:r>
            <a:r>
              <a:rPr lang="en-US" sz="4000" dirty="0" err="1" smtClean="0"/>
              <a:t>Abuela</a:t>
            </a:r>
            <a:r>
              <a:rPr lang="en-US" sz="4000" dirty="0" smtClean="0"/>
              <a:t>. Solo le </a:t>
            </a:r>
            <a:r>
              <a:rPr lang="en-US" sz="4000" dirty="0" err="1" smtClean="0"/>
              <a:t>tomó</a:t>
            </a:r>
            <a:r>
              <a:rPr lang="en-US" sz="4000" dirty="0" smtClean="0"/>
              <a:t> 1 </a:t>
            </a:r>
            <a:r>
              <a:rPr lang="en-US" sz="4000" dirty="0" err="1" smtClean="0"/>
              <a:t>día</a:t>
            </a:r>
            <a:r>
              <a:rPr lang="en-US" sz="4000" dirty="0" smtClean="0"/>
              <a:t> para </a:t>
            </a:r>
            <a:r>
              <a:rPr lang="en-US" sz="4000" dirty="0" err="1" smtClean="0"/>
              <a:t>manejar</a:t>
            </a:r>
            <a:r>
              <a:rPr lang="en-US" sz="4000" dirty="0" smtClean="0"/>
              <a:t>  la </a:t>
            </a:r>
            <a:r>
              <a:rPr lang="en-US" sz="4000" dirty="0" err="1" smtClean="0"/>
              <a:t>distancia</a:t>
            </a:r>
            <a:r>
              <a:rPr lang="en-US" sz="4000" dirty="0" smtClean="0"/>
              <a:t> </a:t>
            </a:r>
            <a:r>
              <a:rPr lang="en-US" sz="4000" dirty="0" err="1" smtClean="0"/>
              <a:t>porque</a:t>
            </a:r>
            <a:r>
              <a:rPr lang="en-US" sz="4000" dirty="0" smtClean="0"/>
              <a:t> </a:t>
            </a:r>
            <a:r>
              <a:rPr lang="en-US" sz="4000" dirty="0" err="1" smtClean="0"/>
              <a:t>él</a:t>
            </a:r>
            <a:r>
              <a:rPr lang="en-US" sz="4000" dirty="0" smtClean="0"/>
              <a:t> </a:t>
            </a:r>
            <a:r>
              <a:rPr lang="en-US" sz="4000" dirty="0" err="1" smtClean="0"/>
              <a:t>maneja</a:t>
            </a:r>
            <a:r>
              <a:rPr lang="en-US" sz="4000" dirty="0" smtClean="0"/>
              <a:t> a 55 </a:t>
            </a:r>
            <a:r>
              <a:rPr lang="en-US" sz="4000" dirty="0" err="1" smtClean="0"/>
              <a:t>millas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hora, </a:t>
            </a:r>
            <a:r>
              <a:rPr lang="en-US" sz="4000" dirty="0" err="1" smtClean="0"/>
              <a:t>pase</a:t>
            </a:r>
            <a:r>
              <a:rPr lang="en-US" sz="4000" dirty="0" smtClean="0"/>
              <a:t> lo que </a:t>
            </a:r>
            <a:r>
              <a:rPr lang="en-US" sz="4000" dirty="0" err="1" smtClean="0"/>
              <a:t>pase</a:t>
            </a:r>
            <a:r>
              <a:rPr lang="en-US" sz="4000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r="52749"/>
          <a:stretch/>
        </p:blipFill>
        <p:spPr>
          <a:xfrm>
            <a:off x="5002306" y="1922225"/>
            <a:ext cx="1502267" cy="15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7" y="1494240"/>
            <a:ext cx="9502588" cy="372321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¿Cuántas millas son de Iowa a Texas?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88" y="239967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Este es un problema de dos pasos</a:t>
            </a:r>
            <a:r>
              <a:rPr lang="en-US" b="1" dirty="0"/>
              <a:t>.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10904" y="3963187"/>
            <a:ext cx="547776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 dirty="0" smtClean="0"/>
              <a:t>Paso 1</a:t>
            </a:r>
            <a:r>
              <a:rPr lang="is-IS" b="1" dirty="0" smtClean="0"/>
              <a:t>…Paso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215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Paso 1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625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Primero </a:t>
            </a:r>
            <a:r>
              <a:rPr lang="en-US" sz="4800" dirty="0" err="1"/>
              <a:t>tenemos</a:t>
            </a:r>
            <a:r>
              <a:rPr lang="en-US" sz="4800" dirty="0"/>
              <a:t> que resolver </a:t>
            </a:r>
            <a:r>
              <a:rPr lang="en-US" sz="4800" dirty="0" err="1" smtClean="0"/>
              <a:t>cuántas</a:t>
            </a:r>
            <a:r>
              <a:rPr lang="en-US" sz="4800" dirty="0" smtClean="0"/>
              <a:t> </a:t>
            </a:r>
            <a:r>
              <a:rPr lang="en-US" sz="4800" dirty="0"/>
              <a:t>horas hay </a:t>
            </a:r>
            <a:r>
              <a:rPr lang="en-US" sz="4800" dirty="0" err="1"/>
              <a:t>en</a:t>
            </a:r>
            <a:r>
              <a:rPr lang="en-US" sz="4800" dirty="0"/>
              <a:t> 1 </a:t>
            </a:r>
            <a:r>
              <a:rPr lang="en-US" sz="4800" dirty="0" err="1" smtClean="0"/>
              <a:t>día</a:t>
            </a:r>
            <a:r>
              <a:rPr lang="en-US" sz="4800" dirty="0"/>
              <a:t>. </a:t>
            </a:r>
            <a:r>
              <a:rPr lang="en-US" sz="4800" dirty="0" err="1"/>
              <a:t>Sabemos</a:t>
            </a:r>
            <a:r>
              <a:rPr lang="en-US" sz="4800" dirty="0"/>
              <a:t> que hay 24 horas </a:t>
            </a:r>
            <a:r>
              <a:rPr lang="en-US" sz="4800" dirty="0" err="1"/>
              <a:t>en</a:t>
            </a:r>
            <a:r>
              <a:rPr lang="en-US" sz="4800" dirty="0"/>
              <a:t> un </a:t>
            </a:r>
            <a:r>
              <a:rPr lang="en-US" sz="4800" dirty="0" err="1" smtClean="0"/>
              <a:t>día</a:t>
            </a:r>
            <a:r>
              <a:rPr lang="en-US" sz="4800" dirty="0" smtClean="0"/>
              <a:t>.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004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Paso 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Al </a:t>
            </a:r>
            <a:r>
              <a:rPr lang="en-US" sz="4100" dirty="0" err="1"/>
              <a:t>Abuelo</a:t>
            </a:r>
            <a:r>
              <a:rPr lang="en-US" sz="4100" dirty="0"/>
              <a:t> le </a:t>
            </a:r>
            <a:r>
              <a:rPr lang="en-US" sz="4100" dirty="0" err="1"/>
              <a:t>tomó</a:t>
            </a:r>
            <a:r>
              <a:rPr lang="en-US" sz="4100" dirty="0"/>
              <a:t> 24 horas para </a:t>
            </a:r>
            <a:r>
              <a:rPr lang="en-US" sz="4100" dirty="0" err="1"/>
              <a:t>manejar</a:t>
            </a:r>
            <a:r>
              <a:rPr lang="en-US" sz="4100" dirty="0"/>
              <a:t>  la </a:t>
            </a:r>
            <a:r>
              <a:rPr lang="en-US" sz="4100" dirty="0" err="1"/>
              <a:t>distancia</a:t>
            </a:r>
            <a:r>
              <a:rPr lang="en-US" sz="4100" dirty="0"/>
              <a:t> de Iowa a Texas. </a:t>
            </a:r>
            <a:r>
              <a:rPr lang="en-US" sz="4100" dirty="0" err="1"/>
              <a:t>Ahora</a:t>
            </a:r>
            <a:r>
              <a:rPr lang="en-US" sz="4100" dirty="0"/>
              <a:t>, ¿</a:t>
            </a:r>
            <a:r>
              <a:rPr lang="en-US" sz="4100" dirty="0" err="1"/>
              <a:t>cuántas</a:t>
            </a:r>
            <a:r>
              <a:rPr lang="en-US" sz="4100" dirty="0"/>
              <a:t> </a:t>
            </a:r>
            <a:r>
              <a:rPr lang="en-US" sz="4100" dirty="0" err="1"/>
              <a:t>millas</a:t>
            </a:r>
            <a:r>
              <a:rPr lang="en-US" sz="4100" dirty="0"/>
              <a:t> son </a:t>
            </a:r>
            <a:r>
              <a:rPr lang="en-US" sz="4100" dirty="0" err="1"/>
              <a:t>si</a:t>
            </a:r>
            <a:r>
              <a:rPr lang="en-US" sz="4100" dirty="0"/>
              <a:t> </a:t>
            </a:r>
            <a:r>
              <a:rPr lang="en-US" sz="4100" dirty="0" err="1"/>
              <a:t>él</a:t>
            </a:r>
            <a:r>
              <a:rPr lang="en-US" sz="4100" dirty="0"/>
              <a:t> </a:t>
            </a:r>
            <a:r>
              <a:rPr lang="en-US" sz="4100" dirty="0" err="1"/>
              <a:t>viajó</a:t>
            </a:r>
            <a:r>
              <a:rPr lang="en-US" sz="4100" dirty="0"/>
              <a:t> a 55 </a:t>
            </a:r>
            <a:r>
              <a:rPr lang="en-US" sz="4100" dirty="0" err="1"/>
              <a:t>millas</a:t>
            </a:r>
            <a:r>
              <a:rPr lang="en-US" sz="4100" dirty="0"/>
              <a:t> </a:t>
            </a:r>
            <a:r>
              <a:rPr lang="en-US" sz="4100" dirty="0" err="1"/>
              <a:t>por</a:t>
            </a:r>
            <a:r>
              <a:rPr lang="en-US" sz="4100" dirty="0"/>
              <a:t> (</a:t>
            </a:r>
            <a:r>
              <a:rPr lang="en-US" sz="4100" dirty="0" err="1"/>
              <a:t>cada</a:t>
            </a:r>
            <a:r>
              <a:rPr lang="en-US" sz="4100" dirty="0"/>
              <a:t>) hora? </a:t>
            </a: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/>
              <a:t>24 horas x 55 mph = ?</a:t>
            </a: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/>
              <a:t>1,320 </a:t>
            </a:r>
            <a:r>
              <a:rPr lang="en-US" sz="4100" dirty="0" err="1"/>
              <a:t>millas</a:t>
            </a:r>
            <a:endParaRPr lang="en-US" sz="4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3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88" y="113532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Son 1,320 millas de Iowa a Texas.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t="14111" r="24215" b="28847"/>
          <a:stretch/>
        </p:blipFill>
        <p:spPr>
          <a:xfrm>
            <a:off x="1625601" y="2823795"/>
            <a:ext cx="3442446" cy="226812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523753" y="3715812"/>
            <a:ext cx="1703294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581153" y="2823794"/>
            <a:ext cx="2707341" cy="226812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74197" y="3717580"/>
            <a:ext cx="1444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TEXAS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1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132</TotalTime>
  <Words>112</Words>
  <Application>Microsoft Macintosh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Arial</vt:lpstr>
      <vt:lpstr>Savon</vt:lpstr>
      <vt:lpstr>El Abuelo viaja a Texas</vt:lpstr>
      <vt:lpstr>Abuelo está viajando desde Iowa…</vt:lpstr>
      <vt:lpstr>a Texas</vt:lpstr>
      <vt:lpstr>PowerPoint Presentation</vt:lpstr>
      <vt:lpstr>¿Cuántas millas son de Iowa a Texas?</vt:lpstr>
      <vt:lpstr>Este es un problema de dos pasos.</vt:lpstr>
      <vt:lpstr>Paso 1: </vt:lpstr>
      <vt:lpstr>Paso 2:</vt:lpstr>
      <vt:lpstr>Son 1,320 millas de Iowa a Texas.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Abuelo viaja a Texas</dc:title>
  <dc:creator>AnnMaria De Mars</dc:creator>
  <cp:lastModifiedBy>AnnMaria De Mars</cp:lastModifiedBy>
  <cp:revision>8</cp:revision>
  <dcterms:created xsi:type="dcterms:W3CDTF">2018-08-07T21:44:26Z</dcterms:created>
  <dcterms:modified xsi:type="dcterms:W3CDTF">2018-08-07T23:57:23Z</dcterms:modified>
</cp:coreProperties>
</file>