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16"/>
  </p:notesMasterIdLst>
  <p:sldIdLst>
    <p:sldId id="256" r:id="rId2"/>
    <p:sldId id="257" r:id="rId3"/>
    <p:sldId id="262" r:id="rId4"/>
    <p:sldId id="258" r:id="rId5"/>
    <p:sldId id="264" r:id="rId6"/>
    <p:sldId id="265" r:id="rId7"/>
    <p:sldId id="266" r:id="rId8"/>
    <p:sldId id="269" r:id="rId9"/>
    <p:sldId id="267" r:id="rId10"/>
    <p:sldId id="268" r:id="rId11"/>
    <p:sldId id="270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1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B10C8-14A3-4E48-BD6E-B77335891809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92767-C12F-6B42-94FC-08203FA8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6CB99AC-6E84-C649-8669-F548DF34651A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C446EB-646F-A848-9A02-2C98F11197D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3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matemáticos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Conociendo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s-ES" dirty="0"/>
              <a:t>términos de operaciones matemáticas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0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802457"/>
          </a:xfrm>
        </p:spPr>
        <p:txBody>
          <a:bodyPr>
            <a:normAutofit/>
          </a:bodyPr>
          <a:lstStyle/>
          <a:p>
            <a:r>
              <a:rPr lang="en-US" sz="2800" dirty="0" err="1"/>
              <a:t>Multiplicaci</a:t>
            </a:r>
            <a:r>
              <a:rPr lang="es-ES" sz="2800" dirty="0" err="1"/>
              <a:t>ón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955496"/>
            <a:ext cx="7543801" cy="4133826"/>
          </a:xfrm>
        </p:spPr>
        <p:txBody>
          <a:bodyPr>
            <a:normAutofit/>
          </a:bodyPr>
          <a:lstStyle/>
          <a:p>
            <a:r>
              <a:rPr lang="en-US" sz="6000" dirty="0"/>
              <a:t>PRODUCTO</a:t>
            </a:r>
          </a:p>
          <a:p>
            <a:pPr algn="ctr"/>
            <a:r>
              <a:rPr lang="en-US" sz="6000" dirty="0" err="1"/>
              <a:t>Cuando</a:t>
            </a:r>
            <a:r>
              <a:rPr lang="en-US" sz="6000" dirty="0"/>
              <a:t> </a:t>
            </a:r>
            <a:r>
              <a:rPr lang="en-US" sz="6000" dirty="0" err="1"/>
              <a:t>multiplicas</a:t>
            </a:r>
            <a:r>
              <a:rPr lang="en-US" sz="6000" dirty="0"/>
              <a:t>, la </a:t>
            </a:r>
            <a:r>
              <a:rPr lang="en-US" sz="6000" dirty="0" err="1"/>
              <a:t>respuesta</a:t>
            </a:r>
            <a:r>
              <a:rPr lang="en-US" sz="6000" dirty="0"/>
              <a:t> se llama </a:t>
            </a:r>
            <a:r>
              <a:rPr lang="en-US" sz="6000" b="1" dirty="0" err="1"/>
              <a:t>producto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6377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26725" y="695025"/>
            <a:ext cx="8184766" cy="504822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/>
              <a:t>7x3 = 21 </a:t>
            </a:r>
            <a:r>
              <a:rPr lang="en-US" sz="4800" dirty="0"/>
              <a:t>	     PRODUCTO</a:t>
            </a:r>
            <a:endParaRPr lang="en-US" sz="6600" dirty="0"/>
          </a:p>
          <a:p>
            <a:r>
              <a:rPr lang="en-US" sz="6600" dirty="0"/>
              <a:t>10x14 = 140 	    </a:t>
            </a:r>
            <a:r>
              <a:rPr lang="en-US" sz="4800" dirty="0"/>
              <a:t> PRODUCTO</a:t>
            </a:r>
          </a:p>
          <a:p>
            <a:r>
              <a:rPr lang="en-US" sz="6000" dirty="0"/>
              <a:t>100x650 = 65,000       </a:t>
            </a:r>
          </a:p>
          <a:p>
            <a:endParaRPr lang="en-US" sz="6000" dirty="0"/>
          </a:p>
          <a:p>
            <a:r>
              <a:rPr lang="en-US" sz="5400" dirty="0"/>
              <a:t>                    PRODUCTO</a:t>
            </a:r>
          </a:p>
          <a:p>
            <a:endParaRPr lang="en-US" sz="6600" dirty="0"/>
          </a:p>
          <a:p>
            <a:endParaRPr lang="en-US" sz="6600" dirty="0"/>
          </a:p>
          <a:p>
            <a:endParaRPr lang="en-US" sz="6600" dirty="0"/>
          </a:p>
        </p:txBody>
      </p:sp>
      <p:sp>
        <p:nvSpPr>
          <p:cNvPr id="3" name="Left Arrow 2"/>
          <p:cNvSpPr/>
          <p:nvPr/>
        </p:nvSpPr>
        <p:spPr>
          <a:xfrm>
            <a:off x="3816848" y="1023799"/>
            <a:ext cx="1078787" cy="27740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4895634" y="2049172"/>
            <a:ext cx="965770" cy="308225"/>
          </a:xfrm>
          <a:prstGeom prst="left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 rot="5400000">
            <a:off x="4444854" y="4013349"/>
            <a:ext cx="901560" cy="3184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41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OTROS T</a:t>
            </a:r>
            <a:r>
              <a:rPr lang="es-ES" dirty="0"/>
              <a:t>ÉRMINOS DE LA MULTIPLICACIÓN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MULTIPLICADOR: </a:t>
            </a:r>
          </a:p>
          <a:p>
            <a:pPr algn="ctr"/>
            <a:r>
              <a:rPr lang="en-US" sz="3600" dirty="0"/>
              <a:t>El n</a:t>
            </a:r>
            <a:r>
              <a:rPr lang="es-ES" sz="3600" dirty="0" err="1"/>
              <a:t>úmero</a:t>
            </a:r>
            <a:r>
              <a:rPr lang="es-ES" sz="3600" dirty="0"/>
              <a:t> por el cual multiplicas la cantidad</a:t>
            </a:r>
            <a:r>
              <a:rPr lang="en-US" sz="3600" dirty="0"/>
              <a:t>.</a:t>
            </a:r>
          </a:p>
          <a:p>
            <a:endParaRPr lang="en-US" dirty="0"/>
          </a:p>
          <a:p>
            <a:pPr algn="ctr"/>
            <a:r>
              <a:rPr lang="en-US" sz="4000" dirty="0"/>
              <a:t>FACTOR:</a:t>
            </a:r>
          </a:p>
          <a:p>
            <a:pPr algn="ctr"/>
            <a:r>
              <a:rPr lang="en-US" sz="3600" dirty="0" err="1"/>
              <a:t>Cada</a:t>
            </a:r>
            <a:r>
              <a:rPr lang="en-US" sz="3600" dirty="0"/>
              <a:t> n</a:t>
            </a:r>
            <a:r>
              <a:rPr lang="es-ES" sz="3600" dirty="0" err="1"/>
              <a:t>úmero</a:t>
            </a:r>
            <a:r>
              <a:rPr lang="es-ES" sz="3600" dirty="0"/>
              <a:t> que estás multiplicando.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 nota m</a:t>
            </a:r>
            <a:r>
              <a:rPr lang="es-ES" dirty="0" err="1"/>
              <a:t>ás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Quiz</a:t>
            </a:r>
            <a:r>
              <a:rPr lang="es-ES" sz="3200" dirty="0" err="1"/>
              <a:t>ás</a:t>
            </a:r>
            <a:r>
              <a:rPr lang="es-ES" sz="3200" dirty="0"/>
              <a:t> has visto un problema de multiplicación que luce así:</a:t>
            </a:r>
            <a:endParaRPr lang="en-US" sz="3200" dirty="0"/>
          </a:p>
          <a:p>
            <a:pPr algn="ctr"/>
            <a:r>
              <a:rPr lang="en-US" sz="5400" dirty="0"/>
              <a:t>9*5=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El * </a:t>
            </a:r>
            <a:r>
              <a:rPr lang="en-US" sz="3200" dirty="0" err="1"/>
              <a:t>significa</a:t>
            </a:r>
            <a:r>
              <a:rPr lang="en-US" sz="3200" dirty="0"/>
              <a:t> </a:t>
            </a:r>
            <a:r>
              <a:rPr lang="en-US" sz="3200" b="1" dirty="0" err="1"/>
              <a:t>exactamente</a:t>
            </a:r>
            <a:r>
              <a:rPr lang="en-US" sz="3200" dirty="0"/>
              <a:t> lo </a:t>
            </a:r>
            <a:r>
              <a:rPr lang="en-US" sz="3200" dirty="0" err="1"/>
              <a:t>mismo</a:t>
            </a:r>
            <a:r>
              <a:rPr lang="en-US" sz="3200" dirty="0"/>
              <a:t> que x.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2959" y="0"/>
            <a:ext cx="7543800" cy="8024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/>
              <a:t>Multiplicaci</a:t>
            </a:r>
            <a:r>
              <a:rPr lang="es-ES" sz="2800" dirty="0" err="1"/>
              <a:t>ón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4033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39048" y="1198459"/>
            <a:ext cx="7880277" cy="504822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dirty="0"/>
              <a:t>7x3 = 21</a:t>
            </a:r>
          </a:p>
          <a:p>
            <a:pPr algn="ctr"/>
            <a:endParaRPr lang="en-US" sz="7200" dirty="0"/>
          </a:p>
          <a:p>
            <a:pPr algn="ctr"/>
            <a:r>
              <a:rPr lang="en-US" sz="7200" dirty="0"/>
              <a:t>7*3 = 21</a:t>
            </a:r>
          </a:p>
          <a:p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375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</a:t>
            </a:r>
            <a:r>
              <a:rPr lang="es-ES" dirty="0" err="1"/>
              <a:t>érminos</a:t>
            </a:r>
            <a:r>
              <a:rPr lang="es-ES" dirty="0"/>
              <a:t> Matemáticos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Saber </a:t>
            </a:r>
            <a:r>
              <a:rPr lang="en-US" sz="4800" dirty="0" err="1"/>
              <a:t>los</a:t>
            </a:r>
            <a:r>
              <a:rPr lang="en-US" sz="4800" dirty="0"/>
              <a:t> t</a:t>
            </a:r>
            <a:r>
              <a:rPr lang="es-ES" sz="4800" dirty="0" err="1"/>
              <a:t>érminos</a:t>
            </a:r>
            <a:r>
              <a:rPr lang="es-ES" sz="4800" dirty="0"/>
              <a:t> correctos en matemáticas es importante. Estos términos te ayudan a saber qué operación usar.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77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85" y="1745534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ADICI</a:t>
            </a:r>
            <a:r>
              <a:rPr lang="es-ES" sz="6600" dirty="0"/>
              <a:t>ÓN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70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802457"/>
          </a:xfrm>
        </p:spPr>
        <p:txBody>
          <a:bodyPr>
            <a:normAutofit/>
          </a:bodyPr>
          <a:lstStyle/>
          <a:p>
            <a:r>
              <a:rPr lang="en-US" sz="2800" dirty="0" err="1"/>
              <a:t>Adici</a:t>
            </a:r>
            <a:r>
              <a:rPr lang="es-ES" sz="2800" dirty="0" err="1"/>
              <a:t>ón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955496"/>
            <a:ext cx="7543801" cy="4133826"/>
          </a:xfrm>
        </p:spPr>
        <p:txBody>
          <a:bodyPr>
            <a:normAutofit lnSpcReduction="10000"/>
          </a:bodyPr>
          <a:lstStyle/>
          <a:p>
            <a:r>
              <a:rPr lang="en-US" sz="6000" dirty="0"/>
              <a:t>SUMA</a:t>
            </a:r>
          </a:p>
          <a:p>
            <a:pPr algn="ctr"/>
            <a:r>
              <a:rPr lang="en-US" sz="6000" dirty="0" err="1"/>
              <a:t>Cuando</a:t>
            </a:r>
            <a:r>
              <a:rPr lang="en-US" sz="6000" dirty="0"/>
              <a:t> </a:t>
            </a:r>
            <a:r>
              <a:rPr lang="en-US" sz="6000" dirty="0" err="1"/>
              <a:t>reunes</a:t>
            </a:r>
            <a:r>
              <a:rPr lang="en-US" sz="6000" dirty="0"/>
              <a:t> </a:t>
            </a:r>
            <a:r>
              <a:rPr lang="es-ES" sz="6000" dirty="0"/>
              <a:t>varias cantidades en una sola</a:t>
            </a:r>
            <a:r>
              <a:rPr lang="en-US" sz="6000" dirty="0"/>
              <a:t>, la </a:t>
            </a:r>
            <a:r>
              <a:rPr lang="en-US" sz="6000" dirty="0" err="1"/>
              <a:t>respuesta</a:t>
            </a:r>
            <a:r>
              <a:rPr lang="en-US" sz="6000" dirty="0"/>
              <a:t> se llama </a:t>
            </a:r>
            <a:r>
              <a:rPr lang="en-US" sz="6000" b="1" dirty="0" err="1"/>
              <a:t>suma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60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26725" y="695025"/>
            <a:ext cx="7880277" cy="504822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/>
              <a:t>17 + 11 = 28 </a:t>
            </a:r>
            <a:r>
              <a:rPr lang="en-US" sz="4800" dirty="0"/>
              <a:t>		 </a:t>
            </a:r>
            <a:r>
              <a:rPr lang="en-US" sz="6600" dirty="0"/>
              <a:t>SUMA</a:t>
            </a:r>
          </a:p>
          <a:p>
            <a:r>
              <a:rPr lang="en-US" sz="6600" dirty="0"/>
              <a:t>5 + 3 = 8 	        SUMA</a:t>
            </a:r>
          </a:p>
          <a:p>
            <a:r>
              <a:rPr lang="en-US" sz="6000" dirty="0"/>
              <a:t>3,486 + 2,764 = 6,250       </a:t>
            </a:r>
          </a:p>
          <a:p>
            <a:endParaRPr lang="en-US" sz="6000" dirty="0"/>
          </a:p>
          <a:p>
            <a:r>
              <a:rPr lang="en-US" sz="5400" dirty="0"/>
              <a:t>                                  SUMA</a:t>
            </a:r>
          </a:p>
          <a:p>
            <a:endParaRPr lang="en-US" sz="6600" dirty="0"/>
          </a:p>
          <a:p>
            <a:endParaRPr lang="en-US" sz="6600" dirty="0"/>
          </a:p>
          <a:p>
            <a:endParaRPr lang="en-US" sz="6600" dirty="0"/>
          </a:p>
        </p:txBody>
      </p:sp>
      <p:sp>
        <p:nvSpPr>
          <p:cNvPr id="3" name="Left Arrow 2"/>
          <p:cNvSpPr/>
          <p:nvPr/>
        </p:nvSpPr>
        <p:spPr>
          <a:xfrm>
            <a:off x="5116530" y="1027416"/>
            <a:ext cx="1078787" cy="27740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4212404" y="2106203"/>
            <a:ext cx="1366463" cy="30822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 rot="5400000">
            <a:off x="6242834" y="3975854"/>
            <a:ext cx="901560" cy="3184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0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85" y="1745534"/>
            <a:ext cx="7543800" cy="2066445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SUSTRACCI</a:t>
            </a:r>
            <a:r>
              <a:rPr lang="es-ES" sz="6600" dirty="0"/>
              <a:t>ÓN</a:t>
            </a:r>
            <a:br>
              <a:rPr lang="es-ES" sz="6600" dirty="0"/>
            </a:br>
            <a:r>
              <a:rPr lang="es-ES" sz="6600" dirty="0"/>
              <a:t> O RESTA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10510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802457"/>
          </a:xfrm>
        </p:spPr>
        <p:txBody>
          <a:bodyPr>
            <a:normAutofit/>
          </a:bodyPr>
          <a:lstStyle/>
          <a:p>
            <a:r>
              <a:rPr lang="es-ES" sz="2800" dirty="0"/>
              <a:t>Sustracción o resta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955496"/>
            <a:ext cx="7543801" cy="4133826"/>
          </a:xfrm>
        </p:spPr>
        <p:txBody>
          <a:bodyPr>
            <a:normAutofit lnSpcReduction="10000"/>
          </a:bodyPr>
          <a:lstStyle/>
          <a:p>
            <a:r>
              <a:rPr lang="en-US" sz="6000" dirty="0"/>
              <a:t>DIFERENCIA</a:t>
            </a:r>
          </a:p>
          <a:p>
            <a:pPr algn="ctr"/>
            <a:r>
              <a:rPr lang="en-US" sz="6000" dirty="0" err="1"/>
              <a:t>Cuando</a:t>
            </a:r>
            <a:r>
              <a:rPr lang="en-US" sz="6000" dirty="0"/>
              <a:t> </a:t>
            </a:r>
            <a:r>
              <a:rPr lang="en-US" sz="6000" dirty="0" err="1"/>
              <a:t>quitas</a:t>
            </a:r>
            <a:r>
              <a:rPr lang="en-US" sz="6000" dirty="0"/>
              <a:t> </a:t>
            </a:r>
            <a:r>
              <a:rPr lang="en-US" sz="6000" dirty="0" err="1"/>
              <a:t>una</a:t>
            </a:r>
            <a:r>
              <a:rPr lang="en-US" sz="6000" dirty="0"/>
              <a:t> </a:t>
            </a:r>
            <a:r>
              <a:rPr lang="en-US" sz="6000" dirty="0" err="1"/>
              <a:t>cantidad</a:t>
            </a:r>
            <a:r>
              <a:rPr lang="en-US" sz="6000" dirty="0"/>
              <a:t> a </a:t>
            </a:r>
            <a:r>
              <a:rPr lang="en-US" sz="6000" dirty="0" err="1"/>
              <a:t>otra</a:t>
            </a:r>
            <a:r>
              <a:rPr lang="en-US" sz="6000" dirty="0"/>
              <a:t>, la </a:t>
            </a:r>
            <a:r>
              <a:rPr lang="en-US" sz="6000" dirty="0" err="1"/>
              <a:t>respuesta</a:t>
            </a:r>
            <a:r>
              <a:rPr lang="en-US" sz="6000" dirty="0"/>
              <a:t> se llama </a:t>
            </a:r>
            <a:r>
              <a:rPr lang="en-US" sz="6000" b="1" dirty="0" err="1"/>
              <a:t>diferencia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540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93161" y="746396"/>
            <a:ext cx="7880277" cy="504822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/>
              <a:t>17 - 11 = 6 </a:t>
            </a:r>
            <a:r>
              <a:rPr lang="en-US" sz="4800" dirty="0"/>
              <a:t>      </a:t>
            </a:r>
            <a:r>
              <a:rPr lang="en-US" sz="4400" dirty="0"/>
              <a:t>DIFERENCIA</a:t>
            </a:r>
          </a:p>
          <a:p>
            <a:r>
              <a:rPr lang="en-US" sz="6600" dirty="0"/>
              <a:t>5 - 3 = 2 	    </a:t>
            </a:r>
            <a:r>
              <a:rPr lang="en-US" sz="4800" dirty="0"/>
              <a:t>DIFERENCIA</a:t>
            </a:r>
          </a:p>
          <a:p>
            <a:r>
              <a:rPr lang="en-US" sz="6000" dirty="0"/>
              <a:t>3,486 - 2,764 = 722       </a:t>
            </a:r>
          </a:p>
          <a:p>
            <a:endParaRPr lang="en-US" sz="6000" dirty="0"/>
          </a:p>
          <a:p>
            <a:r>
              <a:rPr lang="en-US" sz="5400" dirty="0"/>
              <a:t>                          DIFERENCIA</a:t>
            </a:r>
          </a:p>
          <a:p>
            <a:endParaRPr lang="en-US" sz="6600" dirty="0"/>
          </a:p>
          <a:p>
            <a:endParaRPr lang="en-US" sz="6600" dirty="0"/>
          </a:p>
          <a:p>
            <a:endParaRPr lang="en-US" sz="6600" dirty="0"/>
          </a:p>
        </p:txBody>
      </p:sp>
      <p:sp>
        <p:nvSpPr>
          <p:cNvPr id="3" name="Left Arrow 2"/>
          <p:cNvSpPr/>
          <p:nvPr/>
        </p:nvSpPr>
        <p:spPr>
          <a:xfrm>
            <a:off x="4530904" y="1148898"/>
            <a:ext cx="657546" cy="27740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3873358" y="2137025"/>
            <a:ext cx="904126" cy="308225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 rot="5400000">
            <a:off x="5821594" y="4136638"/>
            <a:ext cx="901560" cy="3184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6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85" y="1745534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MULTIPLICACI</a:t>
            </a:r>
            <a:r>
              <a:rPr lang="es-ES" sz="6600" dirty="0" err="1"/>
              <a:t>Ó</a:t>
            </a:r>
            <a:r>
              <a:rPr lang="en-US" sz="66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585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171</TotalTime>
  <Words>167</Words>
  <Application>Microsoft Macintosh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Calibri Light</vt:lpstr>
      <vt:lpstr>Retrospect</vt:lpstr>
      <vt:lpstr>Términos matemáticos</vt:lpstr>
      <vt:lpstr>Términos Matemáticos</vt:lpstr>
      <vt:lpstr>ADICIÓN</vt:lpstr>
      <vt:lpstr>Adición</vt:lpstr>
      <vt:lpstr>PowerPoint Presentation</vt:lpstr>
      <vt:lpstr>SUSTRACCIÓN  O RESTA</vt:lpstr>
      <vt:lpstr>Sustracción o resta</vt:lpstr>
      <vt:lpstr>PowerPoint Presentation</vt:lpstr>
      <vt:lpstr>MULTIPLICACIÓN</vt:lpstr>
      <vt:lpstr>Multiplicación</vt:lpstr>
      <vt:lpstr>PowerPoint Presentation</vt:lpstr>
      <vt:lpstr>OTROS TÉRMINOS DE LA MULTIPLICACIÓN</vt:lpstr>
      <vt:lpstr>Una nota más: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AnnMaria De Mars</dc:creator>
  <cp:keywords/>
  <dc:description/>
  <cp:lastModifiedBy>Maria Paz Jorquera</cp:lastModifiedBy>
  <cp:revision>17</cp:revision>
  <dcterms:created xsi:type="dcterms:W3CDTF">2017-01-18T21:30:27Z</dcterms:created>
  <dcterms:modified xsi:type="dcterms:W3CDTF">2018-04-24T15:48:21Z</dcterms:modified>
  <cp:category/>
</cp:coreProperties>
</file>