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2"/>
  </p:notesMasterIdLst>
  <p:sldIdLst>
    <p:sldId id="273" r:id="rId2"/>
    <p:sldId id="256" r:id="rId3"/>
    <p:sldId id="257" r:id="rId4"/>
    <p:sldId id="270" r:id="rId5"/>
    <p:sldId id="264" r:id="rId6"/>
    <p:sldId id="265" r:id="rId7"/>
    <p:sldId id="266" r:id="rId8"/>
    <p:sldId id="274" r:id="rId9"/>
    <p:sldId id="27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A15"/>
    <a:srgbClr val="55BCEF"/>
    <a:srgbClr val="FF5D4A"/>
    <a:srgbClr val="F83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A596-F1D6-FF4E-8CFF-F4514454AE0A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BA45E-DCD3-ED4D-973B-594662D97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237C-6354-D54C-B769-A2455A52FD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2D9C-B6E4-AD4A-BC80-76E90E6D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57240" y="706085"/>
            <a:ext cx="6293796" cy="4435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8682" y="1871972"/>
            <a:ext cx="477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Consejo</a:t>
            </a:r>
            <a:r>
              <a:rPr lang="en-US" sz="3600" dirty="0"/>
              <a:t> para </a:t>
            </a:r>
            <a:r>
              <a:rPr lang="en-US" sz="3600" dirty="0" err="1"/>
              <a:t>resoluci</a:t>
            </a:r>
            <a:r>
              <a:rPr lang="es-ES" sz="3600" dirty="0"/>
              <a:t>ón de problemas</a:t>
            </a:r>
            <a:r>
              <a:rPr lang="en-US" sz="3600" dirty="0"/>
              <a:t>:</a:t>
            </a:r>
          </a:p>
          <a:p>
            <a:pPr algn="ctr"/>
            <a:r>
              <a:rPr lang="en-US" sz="3600" b="1" dirty="0" err="1"/>
              <a:t>Quita</a:t>
            </a:r>
            <a:r>
              <a:rPr lang="en-US" sz="3600" b="1" dirty="0"/>
              <a:t> lo que no </a:t>
            </a:r>
            <a:r>
              <a:rPr lang="en-US" sz="3600" b="1" dirty="0" err="1"/>
              <a:t>necesitas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135AB-C3EB-3544-BDA6-6669434F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74" y="5588121"/>
            <a:ext cx="1439327" cy="7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a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61" y="1193328"/>
            <a:ext cx="8067877" cy="514331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70E9A-F873-114A-B216-5AB9B743A160}"/>
              </a:ext>
            </a:extLst>
          </p:cNvPr>
          <p:cNvSpPr/>
          <p:nvPr/>
        </p:nvSpPr>
        <p:spPr>
          <a:xfrm>
            <a:off x="356839" y="5408341"/>
            <a:ext cx="1918010" cy="1037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FD7A3-7333-E04E-A862-28C88085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4241" y="459362"/>
            <a:ext cx="4382312" cy="267510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Informaci</a:t>
            </a:r>
            <a:r>
              <a:rPr lang="es-ES" sz="2400" dirty="0">
                <a:solidFill>
                  <a:schemeClr val="tx1"/>
                </a:solidFill>
              </a:rPr>
              <a:t>ón esencial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Informaci</a:t>
            </a:r>
            <a:r>
              <a:rPr lang="es-ES" sz="2400" dirty="0">
                <a:solidFill>
                  <a:schemeClr val="tx1"/>
                </a:solidFill>
              </a:rPr>
              <a:t>ón que </a:t>
            </a:r>
            <a:r>
              <a:rPr lang="es-ES" sz="2400" b="1" dirty="0">
                <a:solidFill>
                  <a:schemeClr val="tx1"/>
                </a:solidFill>
              </a:rPr>
              <a:t>necesitas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7600" y="3134468"/>
            <a:ext cx="5118370" cy="3012331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Informaci</a:t>
            </a:r>
            <a:r>
              <a:rPr lang="es-ES" sz="2400" dirty="0">
                <a:solidFill>
                  <a:schemeClr val="tx1"/>
                </a:solidFill>
              </a:rPr>
              <a:t>ón innecesaria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Informaci</a:t>
            </a:r>
            <a:r>
              <a:rPr lang="es-ES" sz="2400" dirty="0">
                <a:solidFill>
                  <a:schemeClr val="tx1"/>
                </a:solidFill>
              </a:rPr>
              <a:t>ón que </a:t>
            </a:r>
            <a:r>
              <a:rPr lang="es-ES" sz="2400" b="1" dirty="0">
                <a:solidFill>
                  <a:schemeClr val="tx1"/>
                </a:solidFill>
              </a:rPr>
              <a:t>no necesitas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A8FC1-138B-224E-9763-9C2F2DA7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41" y="6146799"/>
            <a:ext cx="959005" cy="4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90"/>
          <a:stretch/>
        </p:blipFill>
        <p:spPr>
          <a:xfrm>
            <a:off x="865406" y="489126"/>
            <a:ext cx="7370956" cy="5830838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19616185" flipH="1">
            <a:off x="3232276" y="822479"/>
            <a:ext cx="2637217" cy="110920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944" y="3196129"/>
            <a:ext cx="378405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¡Bota la información que no necesitas!</a:t>
            </a:r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5187EC-A378-F54D-989D-9551041DFFBB}"/>
              </a:ext>
            </a:extLst>
          </p:cNvPr>
          <p:cNvSpPr/>
          <p:nvPr/>
        </p:nvSpPr>
        <p:spPr>
          <a:xfrm>
            <a:off x="4823311" y="814039"/>
            <a:ext cx="2531327" cy="1661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740A4-54EA-C542-974D-22C58116785A}"/>
              </a:ext>
            </a:extLst>
          </p:cNvPr>
          <p:cNvSpPr txBox="1"/>
          <p:nvPr/>
        </p:nvSpPr>
        <p:spPr>
          <a:xfrm>
            <a:off x="5120900" y="1015698"/>
            <a:ext cx="197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Informaci</a:t>
            </a:r>
            <a:r>
              <a:rPr lang="es-ES" sz="2400" i="1" dirty="0"/>
              <a:t>ón que no necesitas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815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795"/>
            <a:ext cx="7886700" cy="4351338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/>
              <a:t>Jos</a:t>
            </a:r>
            <a:r>
              <a:rPr lang="es-ES" sz="2900" dirty="0"/>
              <a:t>é y Max son gemelos</a:t>
            </a:r>
            <a:r>
              <a:rPr lang="en-US" sz="2900" dirty="0"/>
              <a:t>. </a:t>
            </a:r>
            <a:r>
              <a:rPr lang="en-US" sz="2900" dirty="0" err="1"/>
              <a:t>Reci</a:t>
            </a:r>
            <a:r>
              <a:rPr lang="es-ES" sz="2900" dirty="0" err="1"/>
              <a:t>én</a:t>
            </a:r>
            <a:r>
              <a:rPr lang="es-ES" sz="2900" dirty="0"/>
              <a:t> cumplieron 6</a:t>
            </a:r>
            <a:r>
              <a:rPr lang="en-US" sz="2900" dirty="0"/>
              <a:t>. La </a:t>
            </a:r>
            <a:r>
              <a:rPr lang="en-US" sz="2900" dirty="0" err="1"/>
              <a:t>jugueter</a:t>
            </a:r>
            <a:r>
              <a:rPr lang="es-ES" sz="2900" dirty="0" err="1"/>
              <a:t>ía</a:t>
            </a:r>
            <a:r>
              <a:rPr lang="es-ES" sz="2900" dirty="0"/>
              <a:t> está a 2 millas de su casa</a:t>
            </a:r>
            <a:r>
              <a:rPr lang="en-US" sz="2900" dirty="0"/>
              <a:t>. Su mam</a:t>
            </a:r>
            <a:r>
              <a:rPr lang="es-ES" sz="2900" dirty="0"/>
              <a:t>á los llevó a la </a:t>
            </a:r>
            <a:r>
              <a:rPr lang="es-ES" sz="2900" dirty="0" err="1"/>
              <a:t>jugetería</a:t>
            </a:r>
            <a:r>
              <a:rPr lang="es-ES" sz="2900" dirty="0"/>
              <a:t> para su cumpleaños</a:t>
            </a:r>
            <a:r>
              <a:rPr lang="en-US" sz="2900" dirty="0"/>
              <a:t>. Le </a:t>
            </a:r>
            <a:r>
              <a:rPr lang="en-US" sz="2900" dirty="0" err="1"/>
              <a:t>dijo</a:t>
            </a:r>
            <a:r>
              <a:rPr lang="en-US" sz="2900" dirty="0"/>
              <a:t> a </a:t>
            </a:r>
            <a:r>
              <a:rPr lang="en-US" sz="2900" dirty="0" err="1"/>
              <a:t>cada</a:t>
            </a:r>
            <a:r>
              <a:rPr lang="en-US" sz="2900" dirty="0"/>
              <a:t> </a:t>
            </a:r>
            <a:r>
              <a:rPr lang="en-US" sz="2900" dirty="0" err="1"/>
              <a:t>niño</a:t>
            </a:r>
            <a:r>
              <a:rPr lang="en-US" sz="2900" dirty="0"/>
              <a:t> que </a:t>
            </a:r>
            <a:r>
              <a:rPr lang="en-US" sz="2900" dirty="0" err="1"/>
              <a:t>eligieran</a:t>
            </a:r>
            <a:r>
              <a:rPr lang="en-US" sz="2900" dirty="0"/>
              <a:t> un </a:t>
            </a:r>
            <a:r>
              <a:rPr lang="en-US" sz="2900" dirty="0" err="1"/>
              <a:t>juguete</a:t>
            </a:r>
            <a:r>
              <a:rPr lang="en-US" sz="2900" dirty="0"/>
              <a:t>. Jos</a:t>
            </a:r>
            <a:r>
              <a:rPr lang="es-ES" sz="2900" dirty="0"/>
              <a:t>é eligió un gran cohete</a:t>
            </a:r>
            <a:r>
              <a:rPr lang="en-US" sz="2900" dirty="0"/>
              <a:t>. El </a:t>
            </a:r>
            <a:r>
              <a:rPr lang="en-US" sz="2900" dirty="0" err="1"/>
              <a:t>cohete</a:t>
            </a:r>
            <a:r>
              <a:rPr lang="en-US" sz="2900" dirty="0"/>
              <a:t> de Jos</a:t>
            </a:r>
            <a:r>
              <a:rPr lang="es-ES" sz="2900" dirty="0"/>
              <a:t>é costó </a:t>
            </a:r>
            <a:r>
              <a:rPr lang="en-US" sz="2900" dirty="0"/>
              <a:t>$17,60. Max </a:t>
            </a:r>
            <a:r>
              <a:rPr lang="en-US" sz="2900" dirty="0" err="1"/>
              <a:t>eligi</a:t>
            </a:r>
            <a:r>
              <a:rPr lang="es-ES" sz="2900" dirty="0" err="1"/>
              <a:t>ó</a:t>
            </a:r>
            <a:r>
              <a:rPr lang="es-ES" sz="2900" dirty="0"/>
              <a:t> un cohete más pequeño</a:t>
            </a:r>
            <a:r>
              <a:rPr lang="en-US" sz="2900" dirty="0"/>
              <a:t>. El </a:t>
            </a:r>
            <a:r>
              <a:rPr lang="en-US" sz="2900" dirty="0" err="1"/>
              <a:t>cohete</a:t>
            </a:r>
            <a:r>
              <a:rPr lang="en-US" sz="2900" dirty="0"/>
              <a:t> de Max cost</a:t>
            </a:r>
            <a:r>
              <a:rPr lang="es-ES" sz="2900" dirty="0" err="1"/>
              <a:t>ó</a:t>
            </a:r>
            <a:r>
              <a:rPr lang="es-ES" sz="2900" dirty="0"/>
              <a:t> </a:t>
            </a:r>
            <a:r>
              <a:rPr lang="en-US" sz="2900" dirty="0"/>
              <a:t>$11,99. ¿Cu</a:t>
            </a:r>
            <a:r>
              <a:rPr lang="es-ES" sz="2900" dirty="0" err="1"/>
              <a:t>ánto</a:t>
            </a:r>
            <a:r>
              <a:rPr lang="es-ES" sz="2900" dirty="0"/>
              <a:t> más caro fue el cohete de José en comparación con el de Max</a:t>
            </a:r>
            <a:r>
              <a:rPr lang="en-US" sz="29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BE92-6DE6-694C-8348-58D64421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Bota</a:t>
            </a:r>
            <a:r>
              <a:rPr lang="en-US" sz="4000" b="1" dirty="0"/>
              <a:t> </a:t>
            </a:r>
            <a:r>
              <a:rPr lang="en-US" sz="4000" dirty="0"/>
              <a:t>la </a:t>
            </a:r>
            <a:r>
              <a:rPr lang="en-US" sz="4000" dirty="0" err="1"/>
              <a:t>informaci</a:t>
            </a:r>
            <a:r>
              <a:rPr lang="es-ES" sz="4000" dirty="0"/>
              <a:t>ón que no necesitas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45698" cy="2396179"/>
          </a:xfrm>
        </p:spPr>
        <p:txBody>
          <a:bodyPr>
            <a:normAutofit/>
          </a:bodyPr>
          <a:lstStyle/>
          <a:p>
            <a:r>
              <a:rPr lang="en-US" sz="3200" dirty="0"/>
              <a:t>Jos</a:t>
            </a:r>
            <a:r>
              <a:rPr lang="es-ES" sz="3200" dirty="0"/>
              <a:t>é y Max son gemelos.</a:t>
            </a:r>
            <a:endParaRPr lang="en-US" sz="3200" dirty="0"/>
          </a:p>
          <a:p>
            <a:r>
              <a:rPr lang="en-US" sz="3200" dirty="0" err="1"/>
              <a:t>Reci</a:t>
            </a:r>
            <a:r>
              <a:rPr lang="es-ES" sz="3200" dirty="0" err="1"/>
              <a:t>én</a:t>
            </a:r>
            <a:r>
              <a:rPr lang="es-ES" sz="3200" dirty="0"/>
              <a:t> cumplieron 6.</a:t>
            </a:r>
            <a:endParaRPr lang="en-US" sz="3200" dirty="0"/>
          </a:p>
          <a:p>
            <a:r>
              <a:rPr lang="en-US" sz="3200" dirty="0"/>
              <a:t>La </a:t>
            </a:r>
            <a:r>
              <a:rPr lang="en-US" sz="3200" dirty="0" err="1"/>
              <a:t>jugueter</a:t>
            </a:r>
            <a:r>
              <a:rPr lang="es-ES" sz="3200" dirty="0" err="1"/>
              <a:t>ía</a:t>
            </a:r>
            <a:r>
              <a:rPr lang="es-ES" sz="3200" dirty="0"/>
              <a:t> está a 2 millas de su casa.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2"/>
          <a:stretch/>
        </p:blipFill>
        <p:spPr>
          <a:xfrm>
            <a:off x="415284" y="4318943"/>
            <a:ext cx="2451372" cy="1482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664"/>
          <a:stretch/>
        </p:blipFill>
        <p:spPr>
          <a:xfrm>
            <a:off x="3269288" y="4221804"/>
            <a:ext cx="2877879" cy="158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08"/>
          <a:stretch/>
        </p:blipFill>
        <p:spPr>
          <a:xfrm>
            <a:off x="6549799" y="4540361"/>
            <a:ext cx="1965551" cy="9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0575F-35E9-2D42-983B-E1830AB8B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Sigue</a:t>
            </a:r>
            <a:r>
              <a:rPr lang="en-US" dirty="0"/>
              <a:t> </a:t>
            </a:r>
            <a:r>
              <a:rPr lang="en-US" b="1" dirty="0" err="1"/>
              <a:t>botando</a:t>
            </a:r>
            <a:r>
              <a:rPr lang="en-US" b="1" dirty="0"/>
              <a:t> </a:t>
            </a:r>
            <a:r>
              <a:rPr lang="en-US" dirty="0" err="1"/>
              <a:t>informaci</a:t>
            </a:r>
            <a:r>
              <a:rPr lang="es-ES" dirty="0"/>
              <a:t>ón innecesaria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 mam</a:t>
            </a:r>
            <a:r>
              <a:rPr lang="es-ES" sz="2800" dirty="0"/>
              <a:t>á los llevó a la juguetería para su cumpleaños.</a:t>
            </a:r>
            <a:endParaRPr lang="en-US" sz="2800" dirty="0"/>
          </a:p>
          <a:p>
            <a:r>
              <a:rPr lang="en-US" sz="2800" dirty="0"/>
              <a:t>La mam</a:t>
            </a:r>
            <a:r>
              <a:rPr lang="es-ES" sz="2800" dirty="0"/>
              <a:t>á les pidió que eligieran un juguete. </a:t>
            </a:r>
            <a:endParaRPr lang="en-US" sz="2800" dirty="0"/>
          </a:p>
          <a:p>
            <a:r>
              <a:rPr lang="en-US" sz="2800" dirty="0"/>
              <a:t>El </a:t>
            </a:r>
            <a:r>
              <a:rPr lang="en-US" sz="2800" dirty="0" err="1"/>
              <a:t>tamaño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cohetes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9"/>
          <a:stretch/>
        </p:blipFill>
        <p:spPr>
          <a:xfrm>
            <a:off x="628650" y="4029595"/>
            <a:ext cx="3573699" cy="198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56"/>
          <a:stretch/>
        </p:blipFill>
        <p:spPr>
          <a:xfrm>
            <a:off x="4893661" y="4034163"/>
            <a:ext cx="3621689" cy="197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65B00-6788-0748-99B5-4B72D9D4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5112"/>
          </a:xfrm>
        </p:spPr>
        <p:txBody>
          <a:bodyPr/>
          <a:lstStyle/>
          <a:p>
            <a:r>
              <a:rPr lang="en-US" dirty="0" err="1"/>
              <a:t>Informaci</a:t>
            </a:r>
            <a:r>
              <a:rPr lang="es-ES" dirty="0"/>
              <a:t>ón esencial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26" y="1420239"/>
            <a:ext cx="8225419" cy="127432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El </a:t>
            </a:r>
            <a:r>
              <a:rPr lang="en-US" sz="2400" dirty="0" err="1"/>
              <a:t>costo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cohetes</a:t>
            </a:r>
            <a:endParaRPr lang="en-US" sz="2400" dirty="0"/>
          </a:p>
          <a:p>
            <a:r>
              <a:rPr lang="en-US" sz="2400" dirty="0"/>
              <a:t>“¿Cu</a:t>
            </a:r>
            <a:r>
              <a:rPr lang="es-ES" sz="2400" dirty="0" err="1"/>
              <a:t>ánto</a:t>
            </a:r>
            <a:r>
              <a:rPr lang="es-ES" sz="2400" dirty="0"/>
              <a:t> más caro fue el cohete de José en comparación con el de Max</a:t>
            </a:r>
            <a:r>
              <a:rPr lang="en-US" sz="2400" dirty="0"/>
              <a:t>?”                                          La </a:t>
            </a:r>
            <a:r>
              <a:rPr lang="en-US" sz="2400" dirty="0" err="1"/>
              <a:t>pregunta</a:t>
            </a:r>
            <a:r>
              <a:rPr lang="en-US" sz="2400" dirty="0"/>
              <a:t> de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749845" y="2203351"/>
            <a:ext cx="1177046" cy="238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95"/>
          <a:stretch/>
        </p:blipFill>
        <p:spPr>
          <a:xfrm>
            <a:off x="628650" y="3392835"/>
            <a:ext cx="3855801" cy="2165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95"/>
          <a:stretch/>
        </p:blipFill>
        <p:spPr>
          <a:xfrm>
            <a:off x="4811544" y="3392836"/>
            <a:ext cx="3855801" cy="216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B9800-D56E-154A-90F1-B8E7DC29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Sacamos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la </a:t>
            </a:r>
            <a:r>
              <a:rPr lang="en-US" sz="2400" dirty="0" err="1"/>
              <a:t>informaci</a:t>
            </a:r>
            <a:r>
              <a:rPr lang="es-ES" sz="2400" dirty="0"/>
              <a:t>ón no esencial y nos quedamos con esto</a:t>
            </a:r>
            <a:r>
              <a:rPr lang="en-US" sz="2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795"/>
            <a:ext cx="7886700" cy="4351338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900" dirty="0"/>
              <a:t>Jos</a:t>
            </a:r>
            <a:r>
              <a:rPr lang="es-ES" sz="2900" dirty="0"/>
              <a:t>é y Max son gemelos</a:t>
            </a:r>
            <a:r>
              <a:rPr lang="en-US" sz="2900" dirty="0"/>
              <a:t>. </a:t>
            </a:r>
            <a:r>
              <a:rPr lang="en-US" sz="2900" dirty="0" err="1"/>
              <a:t>Reci</a:t>
            </a:r>
            <a:r>
              <a:rPr lang="es-ES" sz="2900" dirty="0" err="1"/>
              <a:t>én</a:t>
            </a:r>
            <a:r>
              <a:rPr lang="es-ES" sz="2900" dirty="0"/>
              <a:t> cumplieron 6</a:t>
            </a:r>
            <a:r>
              <a:rPr lang="en-US" sz="2900" dirty="0"/>
              <a:t>. La </a:t>
            </a:r>
            <a:r>
              <a:rPr lang="en-US" sz="2900" dirty="0" err="1"/>
              <a:t>jugueter</a:t>
            </a:r>
            <a:r>
              <a:rPr lang="es-ES" sz="2900" dirty="0" err="1"/>
              <a:t>ía</a:t>
            </a:r>
            <a:r>
              <a:rPr lang="es-ES" sz="2900" dirty="0"/>
              <a:t> está a 2 millas desde su casa</a:t>
            </a:r>
            <a:r>
              <a:rPr lang="en-US" sz="2900" dirty="0"/>
              <a:t>. Su mam</a:t>
            </a:r>
            <a:r>
              <a:rPr lang="es-ES" sz="2900" dirty="0"/>
              <a:t>á los llevó a la </a:t>
            </a:r>
            <a:r>
              <a:rPr lang="es-ES" sz="2900" dirty="0" err="1"/>
              <a:t>jugetería</a:t>
            </a:r>
            <a:r>
              <a:rPr lang="es-ES" sz="2900" dirty="0"/>
              <a:t> para el cumpleaños de ellos</a:t>
            </a:r>
            <a:r>
              <a:rPr lang="en-US" sz="2900" dirty="0"/>
              <a:t>. Le </a:t>
            </a:r>
            <a:r>
              <a:rPr lang="en-US" sz="2900" dirty="0" err="1"/>
              <a:t>dijo</a:t>
            </a:r>
            <a:r>
              <a:rPr lang="en-US" sz="2900" dirty="0"/>
              <a:t> a </a:t>
            </a:r>
            <a:r>
              <a:rPr lang="en-US" sz="2900" dirty="0" err="1"/>
              <a:t>cada</a:t>
            </a:r>
            <a:r>
              <a:rPr lang="en-US" sz="2900" dirty="0"/>
              <a:t> </a:t>
            </a:r>
            <a:r>
              <a:rPr lang="en-US" sz="2900" dirty="0" err="1"/>
              <a:t>niño</a:t>
            </a:r>
            <a:r>
              <a:rPr lang="en-US" sz="2900" dirty="0"/>
              <a:t> que </a:t>
            </a:r>
            <a:r>
              <a:rPr lang="en-US" sz="2900" dirty="0" err="1"/>
              <a:t>eligieran</a:t>
            </a:r>
            <a:r>
              <a:rPr lang="en-US" sz="2900" dirty="0"/>
              <a:t> un </a:t>
            </a:r>
            <a:r>
              <a:rPr lang="en-US" sz="2900" dirty="0" err="1"/>
              <a:t>juguete</a:t>
            </a:r>
            <a:r>
              <a:rPr lang="en-US" sz="2900" dirty="0"/>
              <a:t>. Jos</a:t>
            </a:r>
            <a:r>
              <a:rPr lang="es-ES" sz="2900" dirty="0"/>
              <a:t>é eligió un gran cohete</a:t>
            </a:r>
            <a:r>
              <a:rPr lang="en-US" sz="2900" dirty="0"/>
              <a:t>. El </a:t>
            </a:r>
            <a:r>
              <a:rPr lang="en-US" sz="2900" dirty="0" err="1"/>
              <a:t>cohete</a:t>
            </a:r>
            <a:r>
              <a:rPr lang="en-US" sz="2900" dirty="0"/>
              <a:t> de Jos</a:t>
            </a:r>
            <a:r>
              <a:rPr lang="es-ES" sz="2900" dirty="0"/>
              <a:t>é costó </a:t>
            </a:r>
            <a:r>
              <a:rPr lang="en-US" sz="2900" dirty="0"/>
              <a:t>$17,60. Max </a:t>
            </a:r>
            <a:r>
              <a:rPr lang="en-US" sz="2900" dirty="0" err="1"/>
              <a:t>eligi</a:t>
            </a:r>
            <a:r>
              <a:rPr lang="es-ES" sz="2900" dirty="0" err="1"/>
              <a:t>ó</a:t>
            </a:r>
            <a:r>
              <a:rPr lang="es-ES" sz="2900" dirty="0"/>
              <a:t> un cohete más pequeño</a:t>
            </a:r>
            <a:r>
              <a:rPr lang="en-US" sz="2900" dirty="0"/>
              <a:t>. El </a:t>
            </a:r>
            <a:r>
              <a:rPr lang="en-US" sz="2900" dirty="0" err="1"/>
              <a:t>cohete</a:t>
            </a:r>
            <a:r>
              <a:rPr lang="en-US" sz="2900" dirty="0"/>
              <a:t> de Max cost</a:t>
            </a:r>
            <a:r>
              <a:rPr lang="es-ES" sz="2900" dirty="0" err="1"/>
              <a:t>ó</a:t>
            </a:r>
            <a:r>
              <a:rPr lang="es-ES" sz="2900" dirty="0"/>
              <a:t> </a:t>
            </a:r>
            <a:r>
              <a:rPr lang="en-US" sz="2900" dirty="0"/>
              <a:t>$11,99. ¿Cu</a:t>
            </a:r>
            <a:r>
              <a:rPr lang="es-ES" sz="2900" dirty="0" err="1"/>
              <a:t>ánto</a:t>
            </a:r>
            <a:r>
              <a:rPr lang="es-ES" sz="2900" dirty="0"/>
              <a:t> más caro fue el cohete de José en comparación con el de Max</a:t>
            </a:r>
            <a:r>
              <a:rPr lang="en-US" sz="2900" dirty="0"/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29574" y="1822012"/>
            <a:ext cx="7684851" cy="2918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29573" y="2233419"/>
            <a:ext cx="7354112" cy="4255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9572" y="2671560"/>
            <a:ext cx="7217926" cy="291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9572" y="3138885"/>
            <a:ext cx="6799638" cy="369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729572" y="3595116"/>
            <a:ext cx="3173355" cy="1449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900450" y="4035286"/>
            <a:ext cx="524748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C5021-455C-1A4A-BFD9-2B44D5D6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Una </a:t>
            </a:r>
            <a:r>
              <a:rPr lang="en-US" sz="3600" dirty="0" err="1"/>
              <a:t>versi</a:t>
            </a:r>
            <a:r>
              <a:rPr lang="es-ES" sz="3600" dirty="0"/>
              <a:t>ón más simple de nuestro problema: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795"/>
            <a:ext cx="7886700" cy="4351338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/>
              <a:t>El </a:t>
            </a:r>
            <a:r>
              <a:rPr lang="en-US" sz="4800" dirty="0" err="1"/>
              <a:t>cohete</a:t>
            </a:r>
            <a:r>
              <a:rPr lang="en-US" sz="4800" dirty="0"/>
              <a:t> de Jos</a:t>
            </a:r>
            <a:r>
              <a:rPr lang="es-ES" sz="4800" dirty="0"/>
              <a:t>é costó </a:t>
            </a:r>
            <a:r>
              <a:rPr lang="en-US" sz="4800" dirty="0"/>
              <a:t>$17,60. El </a:t>
            </a:r>
            <a:r>
              <a:rPr lang="en-US" sz="4800" dirty="0" err="1"/>
              <a:t>cohete</a:t>
            </a:r>
            <a:r>
              <a:rPr lang="en-US" sz="4800" dirty="0"/>
              <a:t> de Max cost</a:t>
            </a:r>
            <a:r>
              <a:rPr lang="es-ES" sz="4800" dirty="0" err="1"/>
              <a:t>ó</a:t>
            </a:r>
            <a:r>
              <a:rPr lang="es-ES" sz="4800" dirty="0"/>
              <a:t> </a:t>
            </a:r>
            <a:r>
              <a:rPr lang="en-US" sz="4800" dirty="0"/>
              <a:t>$11,99. ¿Cu</a:t>
            </a:r>
            <a:r>
              <a:rPr lang="es-ES" sz="4800" dirty="0" err="1"/>
              <a:t>ánto</a:t>
            </a:r>
            <a:r>
              <a:rPr lang="es-ES" sz="4800" dirty="0"/>
              <a:t> más caro fue el cohete de José en comparación con el de Max</a:t>
            </a:r>
            <a:r>
              <a:rPr lang="en-US" sz="4800" dirty="0"/>
              <a:t>?</a:t>
            </a:r>
            <a:endParaRPr lang="en-US" sz="4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F106-9DF3-3047-9B2C-06B8925E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176963"/>
            <a:ext cx="7429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395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Nuestro problema</vt:lpstr>
      <vt:lpstr>Bota la información que no necesitas</vt:lpstr>
      <vt:lpstr>Sigue botando información innecesaria:</vt:lpstr>
      <vt:lpstr>Información esencial:</vt:lpstr>
      <vt:lpstr>Sacamos toda la información no esencial y nos quedamos con esto:</vt:lpstr>
      <vt:lpstr>Una versión más simple de nuestro problema:</vt:lpstr>
      <vt:lpstr>La respuesta a nuestro problema: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AnnMaria De Mars</dc:creator>
  <cp:keywords/>
  <dc:description/>
  <cp:lastModifiedBy>Maria Paz Jorquera</cp:lastModifiedBy>
  <cp:revision>25</cp:revision>
  <cp:lastPrinted>2017-02-15T18:07:56Z</cp:lastPrinted>
  <dcterms:created xsi:type="dcterms:W3CDTF">2017-02-14T22:08:00Z</dcterms:created>
  <dcterms:modified xsi:type="dcterms:W3CDTF">2018-04-20T18:19:01Z</dcterms:modified>
  <cp:category/>
</cp:coreProperties>
</file>